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1"/>
  </p:notesMasterIdLst>
  <p:sldIdLst>
    <p:sldId id="256" r:id="rId2"/>
    <p:sldId id="257" r:id="rId3"/>
    <p:sldId id="259" r:id="rId4"/>
    <p:sldId id="265" r:id="rId5"/>
    <p:sldId id="262" r:id="rId6"/>
    <p:sldId id="287" r:id="rId7"/>
    <p:sldId id="288" r:id="rId8"/>
    <p:sldId id="280" r:id="rId9"/>
    <p:sldId id="261" r:id="rId10"/>
    <p:sldId id="284" r:id="rId11"/>
    <p:sldId id="286" r:id="rId12"/>
    <p:sldId id="289" r:id="rId13"/>
    <p:sldId id="281" r:id="rId14"/>
    <p:sldId id="282" r:id="rId15"/>
    <p:sldId id="264" r:id="rId16"/>
    <p:sldId id="271" r:id="rId17"/>
    <p:sldId id="285" r:id="rId18"/>
    <p:sldId id="283" r:id="rId19"/>
    <p:sldId id="279" r:id="rId20"/>
  </p:sldIdLst>
  <p:sldSz cx="9144000" cy="5143500" type="screen16x9"/>
  <p:notesSz cx="6858000" cy="9144000"/>
  <p:embeddedFontLst>
    <p:embeddedFont>
      <p:font typeface="Fira Sans Condensed Light" panose="020B0604020202020204" charset="0"/>
      <p:regular r:id="rId22"/>
      <p:bold r:id="rId23"/>
      <p:italic r:id="rId24"/>
      <p:boldItalic r:id="rId25"/>
    </p:embeddedFont>
    <p:embeddedFont>
      <p:font typeface="Advent Pro Light" panose="020B0604020202020204" charset="0"/>
      <p:regular r:id="rId26"/>
      <p:bold r:id="rId27"/>
    </p:embeddedFont>
    <p:embeddedFont>
      <p:font typeface="Josefin Slab" panose="020B0604020202020204" charset="0"/>
      <p:regular r:id="rId28"/>
      <p:bold r:id="rId29"/>
      <p:italic r:id="rId30"/>
      <p:boldItalic r:id="rId31"/>
    </p:embeddedFont>
    <p:embeddedFont>
      <p:font typeface="Fira Sans Condensed" panose="020B0604020202020204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Anton" panose="020B0604020202020204" charset="0"/>
      <p:regular r:id="rId40"/>
    </p:embeddedFont>
    <p:embeddedFont>
      <p:font typeface="Rajdhani" panose="020B0604020202020204" charset="0"/>
      <p:regular r:id="rId41"/>
      <p:bold r:id="rId42"/>
    </p:embeddedFont>
    <p:embeddedFont>
      <p:font typeface="Big Shoulders Text Light" panose="020B0604020202020204" charset="0"/>
      <p:regular r:id="rId43"/>
      <p:bold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880302B-2FC5-491A-A490-6C42EDF492AA}">
  <a:tblStyle styleId="{C880302B-2FC5-491A-A490-6C42EDF492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4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180639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82924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8a6ee8a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8a6ee8a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8497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8a6ee8a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8a6ee8a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16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6666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38645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5069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5abef0139_0_14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5abef0139_0_14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70381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57084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90794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21775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7098bb5640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7098bb5640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9580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679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3441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65abef0139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65abef0139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5237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944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459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7857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0559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066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2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3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4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 idx="5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3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6" r:id="rId6"/>
    <p:sldLayoutId id="2147483658" r:id="rId7"/>
    <p:sldLayoutId id="2147483659" r:id="rId8"/>
    <p:sldLayoutId id="2147483661" r:id="rId9"/>
    <p:sldLayoutId id="2147483662" r:id="rId10"/>
    <p:sldLayoutId id="2147483666" r:id="rId11"/>
    <p:sldLayoutId id="214748366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3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430226" y="605023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latin typeface="Rajdhani"/>
                <a:ea typeface="Rajdhani"/>
                <a:cs typeface="Rajdhani"/>
                <a:sym typeface="Rajdhani"/>
              </a:rPr>
              <a:t>AI </a:t>
            </a:r>
            <a:r>
              <a:rPr lang="en" sz="6600" dirty="0" smtClean="0">
                <a:latin typeface="Rajdhani"/>
                <a:ea typeface="Rajdhani"/>
                <a:cs typeface="Rajdhani"/>
                <a:sym typeface="Rajdhani"/>
              </a:rPr>
              <a:t>VIRTUAL MOUSE</a:t>
            </a:r>
            <a:endParaRPr sz="6600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20000" y="3507802"/>
            <a:ext cx="3384900" cy="613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JOMIN K MATHEW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MCA421</a:t>
            </a:r>
            <a:endParaRPr dirty="0"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86;p31"/>
          <p:cNvSpPr txBox="1">
            <a:spLocks noGrp="1"/>
          </p:cNvSpPr>
          <p:nvPr>
            <p:ph type="title"/>
          </p:nvPr>
        </p:nvSpPr>
        <p:spPr>
          <a:xfrm>
            <a:off x="697957" y="53906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Flow chart</a:t>
            </a:r>
            <a:endParaRPr dirty="0"/>
          </a:p>
        </p:txBody>
      </p:sp>
      <p:cxnSp>
        <p:nvCxnSpPr>
          <p:cNvPr id="174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75" name="Rounded Rectangle 174"/>
          <p:cNvSpPr/>
          <p:nvPr/>
        </p:nvSpPr>
        <p:spPr>
          <a:xfrm>
            <a:off x="1481477" y="1456960"/>
            <a:ext cx="1326117" cy="496045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800" dirty="0">
                <a:solidFill>
                  <a:schemeClr val="tx2"/>
                </a:solidFill>
                <a:effectLst/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Initialize the system and start the video capturing of WEBCAM.</a:t>
            </a:r>
          </a:p>
        </p:txBody>
      </p:sp>
      <p:sp>
        <p:nvSpPr>
          <p:cNvPr id="176" name="Rounded Rectangle 175"/>
          <p:cNvSpPr/>
          <p:nvPr/>
        </p:nvSpPr>
        <p:spPr>
          <a:xfrm>
            <a:off x="1523638" y="2186681"/>
            <a:ext cx="1241794" cy="47358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800" dirty="0">
                <a:solidFill>
                  <a:schemeClr val="tx2"/>
                </a:solidFill>
                <a:effectLst/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Capture frames using </a:t>
            </a:r>
            <a:r>
              <a:rPr lang="en-IN" sz="800" dirty="0" smtClean="0">
                <a:solidFill>
                  <a:schemeClr val="tx2"/>
                </a:solidFill>
                <a:effectLst/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WEBCAM.</a:t>
            </a:r>
            <a:endParaRPr lang="en-IN" sz="800" dirty="0">
              <a:solidFill>
                <a:schemeClr val="tx2"/>
              </a:solidFill>
              <a:effectLst/>
              <a:latin typeface="Fira Sans Condensed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9" name="Rounded Rectangle 178"/>
          <p:cNvSpPr/>
          <p:nvPr/>
        </p:nvSpPr>
        <p:spPr>
          <a:xfrm>
            <a:off x="1523638" y="2959024"/>
            <a:ext cx="1241794" cy="47358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Detect Hands and Hand Tips using </a:t>
            </a:r>
            <a:r>
              <a:rPr lang="en-IN" sz="800" dirty="0" err="1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MediaPipe</a:t>
            </a:r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IN" sz="800" dirty="0" err="1" smtClean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OpenCV</a:t>
            </a:r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0" name="Rounded Rectangle 179"/>
          <p:cNvSpPr/>
          <p:nvPr/>
        </p:nvSpPr>
        <p:spPr>
          <a:xfrm>
            <a:off x="1523638" y="3680241"/>
            <a:ext cx="1241794" cy="47358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Detect which finger </a:t>
            </a:r>
            <a:r>
              <a:rPr lang="en-IN" sz="80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is </a:t>
            </a:r>
            <a:r>
              <a:rPr lang="en-IN" sz="800" smtClean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UP.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5" name="Straight Arrow Connector 14"/>
          <p:cNvCxnSpPr>
            <a:stCxn id="175" idx="2"/>
            <a:endCxn id="176" idx="0"/>
          </p:cNvCxnSpPr>
          <p:nvPr/>
        </p:nvCxnSpPr>
        <p:spPr>
          <a:xfrm flipH="1">
            <a:off x="2144535" y="1953005"/>
            <a:ext cx="1" cy="23367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76" idx="2"/>
            <a:endCxn id="179" idx="0"/>
          </p:cNvCxnSpPr>
          <p:nvPr/>
        </p:nvCxnSpPr>
        <p:spPr>
          <a:xfrm>
            <a:off x="2144535" y="2660268"/>
            <a:ext cx="0" cy="29875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79" idx="2"/>
            <a:endCxn id="180" idx="0"/>
          </p:cNvCxnSpPr>
          <p:nvPr/>
        </p:nvCxnSpPr>
        <p:spPr>
          <a:xfrm>
            <a:off x="2144535" y="3432611"/>
            <a:ext cx="0" cy="24763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Diamond 24"/>
          <p:cNvSpPr/>
          <p:nvPr/>
        </p:nvSpPr>
        <p:spPr>
          <a:xfrm>
            <a:off x="4144845" y="2069843"/>
            <a:ext cx="1249250" cy="508715"/>
          </a:xfrm>
          <a:prstGeom prst="diamond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If both Index and middle Fingers are up.</a:t>
            </a:r>
          </a:p>
        </p:txBody>
      </p:sp>
      <p:sp>
        <p:nvSpPr>
          <p:cNvPr id="212" name="Diamond 211"/>
          <p:cNvSpPr/>
          <p:nvPr/>
        </p:nvSpPr>
        <p:spPr>
          <a:xfrm>
            <a:off x="4118014" y="2747756"/>
            <a:ext cx="1302912" cy="508715"/>
          </a:xfrm>
          <a:prstGeom prst="diamond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If Index finger down and middle Finger are up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.</a:t>
            </a:r>
            <a:endParaRPr lang="en-IN" sz="5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sp>
        <p:nvSpPr>
          <p:cNvPr id="213" name="Diamond 212"/>
          <p:cNvSpPr/>
          <p:nvPr/>
        </p:nvSpPr>
        <p:spPr>
          <a:xfrm>
            <a:off x="4118014" y="3412288"/>
            <a:ext cx="1302912" cy="508715"/>
          </a:xfrm>
          <a:prstGeom prst="diamond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If Index finger up and middle Finger are down.</a:t>
            </a:r>
          </a:p>
        </p:txBody>
      </p:sp>
      <p:sp>
        <p:nvSpPr>
          <p:cNvPr id="214" name="Diamond 213"/>
          <p:cNvSpPr/>
          <p:nvPr/>
        </p:nvSpPr>
        <p:spPr>
          <a:xfrm>
            <a:off x="4118014" y="4092425"/>
            <a:ext cx="1302912" cy="508715"/>
          </a:xfrm>
          <a:prstGeom prst="diamond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If 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both index  and middle fingers up and close each other.</a:t>
            </a:r>
            <a:endParaRPr lang="en-IN" sz="5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cxnSp>
        <p:nvCxnSpPr>
          <p:cNvPr id="27" name="Elbow Connector 26"/>
          <p:cNvCxnSpPr>
            <a:stCxn id="180" idx="2"/>
            <a:endCxn id="25" idx="0"/>
          </p:cNvCxnSpPr>
          <p:nvPr/>
        </p:nvCxnSpPr>
        <p:spPr>
          <a:xfrm rot="5400000" flipH="1" flipV="1">
            <a:off x="2415009" y="1799368"/>
            <a:ext cx="2083985" cy="2624935"/>
          </a:xfrm>
          <a:prstGeom prst="bentConnector5">
            <a:avLst>
              <a:gd name="adj1" fmla="val -10969"/>
              <a:gd name="adj2" fmla="val 49929"/>
              <a:gd name="adj3" fmla="val 110969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5" idx="2"/>
            <a:endCxn id="212" idx="0"/>
          </p:cNvCxnSpPr>
          <p:nvPr/>
        </p:nvCxnSpPr>
        <p:spPr>
          <a:xfrm>
            <a:off x="4769470" y="2578558"/>
            <a:ext cx="0" cy="16919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12" idx="2"/>
            <a:endCxn id="213" idx="0"/>
          </p:cNvCxnSpPr>
          <p:nvPr/>
        </p:nvCxnSpPr>
        <p:spPr>
          <a:xfrm>
            <a:off x="4769470" y="3256471"/>
            <a:ext cx="0" cy="15581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261"/>
          <p:cNvCxnSpPr>
            <a:stCxn id="213" idx="2"/>
            <a:endCxn id="214" idx="0"/>
          </p:cNvCxnSpPr>
          <p:nvPr/>
        </p:nvCxnSpPr>
        <p:spPr>
          <a:xfrm>
            <a:off x="4769470" y="3921003"/>
            <a:ext cx="0" cy="17142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9" name="Rounded Rectangle 318"/>
          <p:cNvSpPr/>
          <p:nvPr/>
        </p:nvSpPr>
        <p:spPr>
          <a:xfrm>
            <a:off x="5879319" y="4173113"/>
            <a:ext cx="1213122" cy="34733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</a:rPr>
              <a:t>Perform Double Click..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sp>
        <p:nvSpPr>
          <p:cNvPr id="320" name="Rounded Rectangle 319"/>
          <p:cNvSpPr/>
          <p:nvPr/>
        </p:nvSpPr>
        <p:spPr>
          <a:xfrm>
            <a:off x="5879319" y="3492976"/>
            <a:ext cx="1213122" cy="34733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</a:rPr>
              <a:t>Perform Right Button </a:t>
            </a:r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</a:rPr>
              <a:t>Click.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sp>
        <p:nvSpPr>
          <p:cNvPr id="321" name="Rounded Rectangle 320"/>
          <p:cNvSpPr/>
          <p:nvPr/>
        </p:nvSpPr>
        <p:spPr>
          <a:xfrm>
            <a:off x="5879319" y="2820197"/>
            <a:ext cx="1213122" cy="34733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</a:rPr>
              <a:t>Perform Left Button </a:t>
            </a:r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</a:rPr>
              <a:t>Click.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sp>
        <p:nvSpPr>
          <p:cNvPr id="322" name="Rounded Rectangle 321"/>
          <p:cNvSpPr/>
          <p:nvPr/>
        </p:nvSpPr>
        <p:spPr>
          <a:xfrm>
            <a:off x="5879319" y="2156195"/>
            <a:ext cx="1213122" cy="34733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</a:rPr>
              <a:t>Mouse Cursor moving around the </a:t>
            </a:r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</a:rPr>
              <a:t>Window.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cxnSp>
        <p:nvCxnSpPr>
          <p:cNvPr id="324" name="Straight Arrow Connector 323"/>
          <p:cNvCxnSpPr>
            <a:stCxn id="25" idx="3"/>
            <a:endCxn id="322" idx="1"/>
          </p:cNvCxnSpPr>
          <p:nvPr/>
        </p:nvCxnSpPr>
        <p:spPr>
          <a:xfrm>
            <a:off x="5394095" y="2324201"/>
            <a:ext cx="485224" cy="566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Straight Arrow Connector 325"/>
          <p:cNvCxnSpPr>
            <a:stCxn id="212" idx="3"/>
            <a:endCxn id="321" idx="1"/>
          </p:cNvCxnSpPr>
          <p:nvPr/>
        </p:nvCxnSpPr>
        <p:spPr>
          <a:xfrm flipV="1">
            <a:off x="5420926" y="2993866"/>
            <a:ext cx="458393" cy="824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Arrow Connector 327"/>
          <p:cNvCxnSpPr>
            <a:stCxn id="213" idx="3"/>
            <a:endCxn id="320" idx="1"/>
          </p:cNvCxnSpPr>
          <p:nvPr/>
        </p:nvCxnSpPr>
        <p:spPr>
          <a:xfrm flipV="1">
            <a:off x="5420926" y="3666645"/>
            <a:ext cx="458393" cy="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Straight Arrow Connector 329"/>
          <p:cNvCxnSpPr>
            <a:stCxn id="214" idx="3"/>
            <a:endCxn id="319" idx="1"/>
          </p:cNvCxnSpPr>
          <p:nvPr/>
        </p:nvCxnSpPr>
        <p:spPr>
          <a:xfrm flipV="1">
            <a:off x="5420926" y="4346782"/>
            <a:ext cx="458393" cy="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Straight Connector 353"/>
          <p:cNvCxnSpPr/>
          <p:nvPr/>
        </p:nvCxnSpPr>
        <p:spPr>
          <a:xfrm>
            <a:off x="7662929" y="1539026"/>
            <a:ext cx="0" cy="281419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>
            <a:stCxn id="319" idx="3"/>
          </p:cNvCxnSpPr>
          <p:nvPr/>
        </p:nvCxnSpPr>
        <p:spPr>
          <a:xfrm>
            <a:off x="7092441" y="4346782"/>
            <a:ext cx="583367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>
            <a:stCxn id="320" idx="3"/>
          </p:cNvCxnSpPr>
          <p:nvPr/>
        </p:nvCxnSpPr>
        <p:spPr>
          <a:xfrm flipV="1">
            <a:off x="7092441" y="3657868"/>
            <a:ext cx="570488" cy="877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>
            <a:stCxn id="321" idx="3"/>
          </p:cNvCxnSpPr>
          <p:nvPr/>
        </p:nvCxnSpPr>
        <p:spPr>
          <a:xfrm>
            <a:off x="7092441" y="2993866"/>
            <a:ext cx="570488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322" idx="3"/>
          </p:cNvCxnSpPr>
          <p:nvPr/>
        </p:nvCxnSpPr>
        <p:spPr>
          <a:xfrm flipV="1">
            <a:off x="7092441" y="2324200"/>
            <a:ext cx="570488" cy="566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Elbow Connector 184"/>
          <p:cNvCxnSpPr/>
          <p:nvPr/>
        </p:nvCxnSpPr>
        <p:spPr>
          <a:xfrm rot="10800000" flipV="1">
            <a:off x="2807595" y="1539026"/>
            <a:ext cx="4855335" cy="884448"/>
          </a:xfrm>
          <a:prstGeom prst="bentConnector3">
            <a:avLst>
              <a:gd name="adj1" fmla="val 92838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4769469" y="4601140"/>
            <a:ext cx="0" cy="54236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78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ounded Rectangle 174"/>
          <p:cNvSpPr/>
          <p:nvPr/>
        </p:nvSpPr>
        <p:spPr>
          <a:xfrm>
            <a:off x="1307619" y="928926"/>
            <a:ext cx="1326117" cy="496045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800" dirty="0">
                <a:solidFill>
                  <a:schemeClr val="tx2"/>
                </a:solidFill>
                <a:effectLst/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Initialize the system and start the video capturing of WEBCAM.</a:t>
            </a:r>
          </a:p>
        </p:txBody>
      </p:sp>
      <p:sp>
        <p:nvSpPr>
          <p:cNvPr id="176" name="Rounded Rectangle 175"/>
          <p:cNvSpPr/>
          <p:nvPr/>
        </p:nvSpPr>
        <p:spPr>
          <a:xfrm>
            <a:off x="1349780" y="1658647"/>
            <a:ext cx="1241794" cy="47358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800" dirty="0">
                <a:solidFill>
                  <a:schemeClr val="tx2"/>
                </a:solidFill>
                <a:effectLst/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Capture frames using </a:t>
            </a:r>
            <a:r>
              <a:rPr lang="en-IN" sz="800" dirty="0" smtClean="0">
                <a:solidFill>
                  <a:schemeClr val="tx2"/>
                </a:solidFill>
                <a:effectLst/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WEBCAM.</a:t>
            </a:r>
            <a:endParaRPr lang="en-IN" sz="800" dirty="0">
              <a:solidFill>
                <a:schemeClr val="tx2"/>
              </a:solidFill>
              <a:effectLst/>
              <a:latin typeface="Fira Sans Condensed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9" name="Rounded Rectangle 178"/>
          <p:cNvSpPr/>
          <p:nvPr/>
        </p:nvSpPr>
        <p:spPr>
          <a:xfrm>
            <a:off x="1349780" y="2430990"/>
            <a:ext cx="1241794" cy="47358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Detect Hands and Hand Tips using </a:t>
            </a:r>
            <a:r>
              <a:rPr lang="en-IN" sz="800" dirty="0" err="1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MediaPipe</a:t>
            </a:r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IN" sz="800" dirty="0" err="1" smtClean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OpenCV</a:t>
            </a:r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0" name="Rounded Rectangle 179"/>
          <p:cNvSpPr/>
          <p:nvPr/>
        </p:nvSpPr>
        <p:spPr>
          <a:xfrm>
            <a:off x="1349780" y="3152207"/>
            <a:ext cx="1241794" cy="473587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Detect which finger </a:t>
            </a:r>
            <a:r>
              <a:rPr lang="en-IN" sz="80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is </a:t>
            </a:r>
            <a:r>
              <a:rPr lang="en-IN" sz="800" smtClean="0">
                <a:solidFill>
                  <a:schemeClr val="tx2"/>
                </a:solidFill>
                <a:latin typeface="Fira Sans Condensed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UP.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5" name="Straight Arrow Connector 14"/>
          <p:cNvCxnSpPr>
            <a:stCxn id="175" idx="2"/>
            <a:endCxn id="176" idx="0"/>
          </p:cNvCxnSpPr>
          <p:nvPr/>
        </p:nvCxnSpPr>
        <p:spPr>
          <a:xfrm flipH="1">
            <a:off x="1970677" y="1424971"/>
            <a:ext cx="1" cy="23367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76" idx="2"/>
            <a:endCxn id="179" idx="0"/>
          </p:cNvCxnSpPr>
          <p:nvPr/>
        </p:nvCxnSpPr>
        <p:spPr>
          <a:xfrm>
            <a:off x="1970677" y="2132234"/>
            <a:ext cx="0" cy="29875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79" idx="2"/>
            <a:endCxn id="180" idx="0"/>
          </p:cNvCxnSpPr>
          <p:nvPr/>
        </p:nvCxnSpPr>
        <p:spPr>
          <a:xfrm>
            <a:off x="1970677" y="2904577"/>
            <a:ext cx="0" cy="24763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Diamond 24"/>
          <p:cNvSpPr/>
          <p:nvPr/>
        </p:nvSpPr>
        <p:spPr>
          <a:xfrm>
            <a:off x="3970987" y="1367956"/>
            <a:ext cx="1573616" cy="640802"/>
          </a:xfrm>
          <a:prstGeom prst="diamond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If both 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thumb </a:t>
            </a:r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and 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index </a:t>
            </a:r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Fingers 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close each other</a:t>
            </a:r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 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(left hand) move up and down.</a:t>
            </a:r>
            <a:endParaRPr lang="en-IN" sz="5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sp>
        <p:nvSpPr>
          <p:cNvPr id="212" name="Diamond 211"/>
          <p:cNvSpPr/>
          <p:nvPr/>
        </p:nvSpPr>
        <p:spPr>
          <a:xfrm>
            <a:off x="3944155" y="2181088"/>
            <a:ext cx="1641210" cy="640802"/>
          </a:xfrm>
          <a:prstGeom prst="diamond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If both thumb and index Fingers close each other 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(Right hand), move left </a:t>
            </a:r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and 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right.</a:t>
            </a:r>
            <a:endParaRPr lang="en-IN" sz="5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sp>
        <p:nvSpPr>
          <p:cNvPr id="213" name="Diamond 212"/>
          <p:cNvSpPr/>
          <p:nvPr/>
        </p:nvSpPr>
        <p:spPr>
          <a:xfrm>
            <a:off x="3944155" y="2993717"/>
            <a:ext cx="1641210" cy="640802"/>
          </a:xfrm>
          <a:prstGeom prst="diamond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If all the Five Fingers Are 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closed.</a:t>
            </a:r>
            <a:endParaRPr lang="en-IN" sz="5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sp>
        <p:nvSpPr>
          <p:cNvPr id="214" name="Diamond 213"/>
          <p:cNvSpPr/>
          <p:nvPr/>
        </p:nvSpPr>
        <p:spPr>
          <a:xfrm>
            <a:off x="3944155" y="3770439"/>
            <a:ext cx="1641210" cy="640802"/>
          </a:xfrm>
          <a:prstGeom prst="diamond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500" dirty="0">
                <a:solidFill>
                  <a:schemeClr val="tx2"/>
                </a:solidFill>
                <a:latin typeface="Fira Sans Condensed" panose="020B0604020202020204" charset="0"/>
              </a:rPr>
              <a:t>If all the Five Fingers Are </a:t>
            </a:r>
            <a:r>
              <a:rPr lang="en-IN" sz="500" dirty="0" smtClean="0">
                <a:solidFill>
                  <a:schemeClr val="tx2"/>
                </a:solidFill>
                <a:latin typeface="Fira Sans Condensed" panose="020B0604020202020204" charset="0"/>
              </a:rPr>
              <a:t>up.</a:t>
            </a:r>
            <a:endParaRPr lang="en-IN" sz="5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cxnSp>
        <p:nvCxnSpPr>
          <p:cNvPr id="27" name="Elbow Connector 26"/>
          <p:cNvCxnSpPr>
            <a:stCxn id="180" idx="2"/>
            <a:endCxn id="25" idx="0"/>
          </p:cNvCxnSpPr>
          <p:nvPr/>
        </p:nvCxnSpPr>
        <p:spPr>
          <a:xfrm rot="5400000" flipH="1" flipV="1">
            <a:off x="2235317" y="1103316"/>
            <a:ext cx="2257838" cy="2787118"/>
          </a:xfrm>
          <a:prstGeom prst="bentConnector5">
            <a:avLst>
              <a:gd name="adj1" fmla="val -10125"/>
              <a:gd name="adj2" fmla="val 47024"/>
              <a:gd name="adj3" fmla="val 106703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5" idx="2"/>
            <a:endCxn id="212" idx="0"/>
          </p:cNvCxnSpPr>
          <p:nvPr/>
        </p:nvCxnSpPr>
        <p:spPr>
          <a:xfrm>
            <a:off x="4757795" y="2008758"/>
            <a:ext cx="6965" cy="17233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12" idx="2"/>
            <a:endCxn id="213" idx="0"/>
          </p:cNvCxnSpPr>
          <p:nvPr/>
        </p:nvCxnSpPr>
        <p:spPr>
          <a:xfrm>
            <a:off x="4764760" y="2821890"/>
            <a:ext cx="0" cy="17182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261"/>
          <p:cNvCxnSpPr>
            <a:stCxn id="213" idx="2"/>
            <a:endCxn id="214" idx="0"/>
          </p:cNvCxnSpPr>
          <p:nvPr/>
        </p:nvCxnSpPr>
        <p:spPr>
          <a:xfrm>
            <a:off x="4764760" y="3634519"/>
            <a:ext cx="0" cy="13592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9" name="Rounded Rectangle 318"/>
          <p:cNvSpPr/>
          <p:nvPr/>
        </p:nvSpPr>
        <p:spPr>
          <a:xfrm>
            <a:off x="5847119" y="3876883"/>
            <a:ext cx="1528108" cy="437524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</a:rPr>
              <a:t>No action is performed.</a:t>
            </a:r>
          </a:p>
        </p:txBody>
      </p:sp>
      <p:sp>
        <p:nvSpPr>
          <p:cNvPr id="320" name="Rounded Rectangle 319"/>
          <p:cNvSpPr/>
          <p:nvPr/>
        </p:nvSpPr>
        <p:spPr>
          <a:xfrm>
            <a:off x="5840680" y="3106600"/>
            <a:ext cx="1528108" cy="437524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</a:rPr>
              <a:t>Perform </a:t>
            </a:r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</a:rPr>
              <a:t>C</a:t>
            </a:r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</a:rPr>
              <a:t>opy Function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sp>
        <p:nvSpPr>
          <p:cNvPr id="321" name="Rounded Rectangle 320"/>
          <p:cNvSpPr/>
          <p:nvPr/>
        </p:nvSpPr>
        <p:spPr>
          <a:xfrm>
            <a:off x="5853558" y="2292163"/>
            <a:ext cx="1528108" cy="437524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</a:rPr>
              <a:t>Perform </a:t>
            </a:r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</a:rPr>
              <a:t>Brightness </a:t>
            </a:r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</a:rPr>
              <a:t>up and down Function.</a:t>
            </a:r>
          </a:p>
        </p:txBody>
      </p:sp>
      <p:sp>
        <p:nvSpPr>
          <p:cNvPr id="322" name="Rounded Rectangle 321"/>
          <p:cNvSpPr/>
          <p:nvPr/>
        </p:nvSpPr>
        <p:spPr>
          <a:xfrm>
            <a:off x="5859998" y="1473625"/>
            <a:ext cx="1528108" cy="437524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sz="800" dirty="0">
                <a:solidFill>
                  <a:schemeClr val="tx2"/>
                </a:solidFill>
                <a:latin typeface="Fira Sans Condensed" panose="020B0604020202020204" charset="0"/>
              </a:rPr>
              <a:t>Perform </a:t>
            </a:r>
            <a:r>
              <a:rPr lang="en-IN" sz="800" dirty="0" smtClean="0">
                <a:solidFill>
                  <a:schemeClr val="tx2"/>
                </a:solidFill>
                <a:latin typeface="Fira Sans Condensed" panose="020B0604020202020204" charset="0"/>
              </a:rPr>
              <a:t>Scroll up and down Function.</a:t>
            </a:r>
            <a:endParaRPr lang="en-IN" sz="8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cxnSp>
        <p:nvCxnSpPr>
          <p:cNvPr id="324" name="Straight Arrow Connector 323"/>
          <p:cNvCxnSpPr>
            <a:stCxn id="25" idx="3"/>
            <a:endCxn id="322" idx="1"/>
          </p:cNvCxnSpPr>
          <p:nvPr/>
        </p:nvCxnSpPr>
        <p:spPr>
          <a:xfrm>
            <a:off x="5544603" y="1688357"/>
            <a:ext cx="315395" cy="403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Straight Arrow Connector 325"/>
          <p:cNvCxnSpPr>
            <a:stCxn id="212" idx="3"/>
            <a:endCxn id="321" idx="1"/>
          </p:cNvCxnSpPr>
          <p:nvPr/>
        </p:nvCxnSpPr>
        <p:spPr>
          <a:xfrm>
            <a:off x="5585365" y="2501489"/>
            <a:ext cx="268193" cy="943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Arrow Connector 327"/>
          <p:cNvCxnSpPr>
            <a:stCxn id="213" idx="3"/>
            <a:endCxn id="320" idx="1"/>
          </p:cNvCxnSpPr>
          <p:nvPr/>
        </p:nvCxnSpPr>
        <p:spPr>
          <a:xfrm>
            <a:off x="5585365" y="3314118"/>
            <a:ext cx="255315" cy="1124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Straight Arrow Connector 329"/>
          <p:cNvCxnSpPr>
            <a:stCxn id="214" idx="3"/>
            <a:endCxn id="319" idx="1"/>
          </p:cNvCxnSpPr>
          <p:nvPr/>
        </p:nvCxnSpPr>
        <p:spPr>
          <a:xfrm>
            <a:off x="5585365" y="4090840"/>
            <a:ext cx="261754" cy="480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4" name="Straight Connector 353"/>
          <p:cNvCxnSpPr/>
          <p:nvPr/>
        </p:nvCxnSpPr>
        <p:spPr>
          <a:xfrm flipH="1">
            <a:off x="7758601" y="1041799"/>
            <a:ext cx="454" cy="304904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>
            <a:stCxn id="319" idx="3"/>
          </p:cNvCxnSpPr>
          <p:nvPr/>
        </p:nvCxnSpPr>
        <p:spPr>
          <a:xfrm>
            <a:off x="7375227" y="4095645"/>
            <a:ext cx="390267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>
            <a:stCxn id="320" idx="3"/>
          </p:cNvCxnSpPr>
          <p:nvPr/>
        </p:nvCxnSpPr>
        <p:spPr>
          <a:xfrm>
            <a:off x="7368788" y="3325362"/>
            <a:ext cx="383828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>
            <a:stCxn id="321" idx="3"/>
          </p:cNvCxnSpPr>
          <p:nvPr/>
        </p:nvCxnSpPr>
        <p:spPr>
          <a:xfrm>
            <a:off x="7381666" y="2510925"/>
            <a:ext cx="370423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322" idx="3"/>
          </p:cNvCxnSpPr>
          <p:nvPr/>
        </p:nvCxnSpPr>
        <p:spPr>
          <a:xfrm>
            <a:off x="7388106" y="1692387"/>
            <a:ext cx="370495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Elbow Connector 184"/>
          <p:cNvCxnSpPr/>
          <p:nvPr/>
        </p:nvCxnSpPr>
        <p:spPr>
          <a:xfrm rot="10800000" flipV="1">
            <a:off x="2633739" y="1041800"/>
            <a:ext cx="5125771" cy="853640"/>
          </a:xfrm>
          <a:prstGeom prst="bentConnector3">
            <a:avLst>
              <a:gd name="adj1" fmla="val 80527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4755642" y="0"/>
            <a:ext cx="2153" cy="136795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Google Shape;182;p31"/>
          <p:cNvSpPr txBox="1">
            <a:spLocks noGrp="1"/>
          </p:cNvSpPr>
          <p:nvPr>
            <p:ph type="subTitle" idx="1"/>
          </p:nvPr>
        </p:nvSpPr>
        <p:spPr>
          <a:xfrm>
            <a:off x="6399807" y="353240"/>
            <a:ext cx="1937962" cy="4214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100" dirty="0" smtClean="0"/>
              <a:t>Some more mouse functions</a:t>
            </a: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135829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720000" y="1101144"/>
            <a:ext cx="8055736" cy="21636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lnSpc>
                <a:spcPct val="200000"/>
              </a:lnSpc>
            </a:pPr>
            <a:r>
              <a:rPr lang="en-US" sz="1600" b="1" dirty="0" smtClean="0"/>
              <a:t>Tools used for Ai Virtual Mouse system.</a:t>
            </a: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Python </a:t>
            </a:r>
            <a:r>
              <a:rPr lang="en-US" dirty="0"/>
              <a:t>programming language is used for developing the AI virtual mouse </a:t>
            </a:r>
            <a:r>
              <a:rPr lang="en-US" dirty="0" smtClean="0"/>
              <a:t>system.</a:t>
            </a: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OpenCV</a:t>
            </a:r>
            <a:r>
              <a:rPr lang="en-US" dirty="0"/>
              <a:t> which is the library for computer vision is used in the AI virtual mouse system</a:t>
            </a:r>
            <a:r>
              <a:rPr lang="en-US" dirty="0" smtClean="0"/>
              <a:t>.</a:t>
            </a: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smtClean="0"/>
              <a:t>Framework </a:t>
            </a:r>
            <a:r>
              <a:rPr lang="en-US" dirty="0"/>
              <a:t>for </a:t>
            </a:r>
            <a:r>
              <a:rPr lang="en-US" dirty="0" smtClean="0"/>
              <a:t>tracking </a:t>
            </a:r>
            <a:r>
              <a:rPr lang="en-US" dirty="0"/>
              <a:t>of the hands and for </a:t>
            </a:r>
            <a:r>
              <a:rPr lang="en-US" dirty="0" smtClean="0"/>
              <a:t>tracking </a:t>
            </a:r>
            <a:r>
              <a:rPr lang="en-US" dirty="0"/>
              <a:t>the tip of the </a:t>
            </a:r>
            <a:r>
              <a:rPr lang="en-US" dirty="0" smtClean="0"/>
              <a:t>hands.</a:t>
            </a: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PyAutoGUI</a:t>
            </a:r>
            <a:r>
              <a:rPr lang="en-US" dirty="0" smtClean="0"/>
              <a:t> package </a:t>
            </a:r>
            <a:r>
              <a:rPr lang="en-US" dirty="0"/>
              <a:t>were used for moving around the window screen of the computer for performing functions such as left click, right </a:t>
            </a:r>
            <a:r>
              <a:rPr lang="en-US" dirty="0" smtClean="0"/>
              <a:t>click and scrolling functions.</a:t>
            </a:r>
          </a:p>
        </p:txBody>
      </p:sp>
    </p:spTree>
    <p:extLst>
      <p:ext uri="{BB962C8B-B14F-4D97-AF65-F5344CB8AC3E}">
        <p14:creationId xmlns:p14="http://schemas.microsoft.com/office/powerpoint/2010/main" val="78391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39;p35"/>
          <p:cNvSpPr txBox="1">
            <a:spLocks/>
          </p:cNvSpPr>
          <p:nvPr/>
        </p:nvSpPr>
        <p:spPr>
          <a:xfrm>
            <a:off x="1005747" y="584683"/>
            <a:ext cx="7004912" cy="399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ig Shoulders Text Light"/>
              <a:buNone/>
              <a:defRPr sz="16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9pPr>
          </a:lstStyle>
          <a:p>
            <a:pPr marL="285750" lvl="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latin typeface="Fira Sans Condensed" panose="020B0604020202020204" charset="0"/>
              </a:rPr>
              <a:t>The Camera Used in the AI Virtual Mouse System.</a:t>
            </a:r>
          </a:p>
          <a:p>
            <a:pPr marL="0" lvl="0" indent="0" algn="just">
              <a:lnSpc>
                <a:spcPct val="150000"/>
              </a:lnSpc>
            </a:pPr>
            <a:r>
              <a:rPr lang="en-IN" sz="1400" b="1" dirty="0">
                <a:solidFill>
                  <a:schemeClr val="tx2"/>
                </a:solidFill>
                <a:latin typeface="Fira Sans Condensed" panose="020B0604020202020204" charset="0"/>
              </a:rPr>
              <a:t>	</a:t>
            </a:r>
            <a:r>
              <a:rPr lang="en-IN" sz="1400" dirty="0">
                <a:solidFill>
                  <a:schemeClr val="tx2"/>
                </a:solidFill>
                <a:latin typeface="Fira Sans Condensed" panose="020B0604020202020204" charset="0"/>
              </a:rPr>
              <a:t>The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AI virtual mouse system is based on the frames that have been captured by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	the webcam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in a laptop or PC. By using the Python computer vision library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	</a:t>
            </a:r>
            <a:r>
              <a:rPr lang="en-US" sz="1400" dirty="0" err="1" smtClean="0">
                <a:solidFill>
                  <a:schemeClr val="tx2"/>
                </a:solidFill>
                <a:latin typeface="Fira Sans Condensed" panose="020B0604020202020204" charset="0"/>
              </a:rPr>
              <a:t>OpenCV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, the video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capture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object is created and the web camera will start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	capturing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video. The web camera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captures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and passes the frames to the AI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	virtual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system.</a:t>
            </a:r>
          </a:p>
          <a:p>
            <a:pPr marL="285750" lvl="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Capturing the Video and Processing.</a:t>
            </a:r>
          </a:p>
          <a:p>
            <a:pPr marL="0" lvl="0" indent="0" algn="just">
              <a:lnSpc>
                <a:spcPct val="150000"/>
              </a:lnSpc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	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The AI virtual mouse system uses the webcam where each frame is captured till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	the termination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of the program. The video frames are processed from BGR to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	RGB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color space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to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find the hands in the video frame.</a:t>
            </a:r>
          </a:p>
          <a:p>
            <a:pPr marL="0" lvl="0" indent="0" algn="just">
              <a:lnSpc>
                <a:spcPct val="150000"/>
              </a:lnSpc>
            </a:pPr>
            <a:r>
              <a:rPr lang="en-IN" sz="1400" b="1" dirty="0">
                <a:solidFill>
                  <a:schemeClr val="tx2"/>
                </a:solidFill>
                <a:latin typeface="Fira Sans Condensed" panose="020B0604020202020204" charset="0"/>
              </a:rPr>
              <a:t>        </a:t>
            </a:r>
            <a:endParaRPr lang="en-US" sz="1400" b="1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208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39;p35"/>
          <p:cNvSpPr txBox="1">
            <a:spLocks/>
          </p:cNvSpPr>
          <p:nvPr/>
        </p:nvSpPr>
        <p:spPr>
          <a:xfrm>
            <a:off x="1018627" y="1040560"/>
            <a:ext cx="7056428" cy="3563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ig Shoulders Text Light"/>
              <a:buNone/>
              <a:defRPr sz="16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9pPr>
          </a:lstStyle>
          <a:p>
            <a:pPr marL="285750" lvl="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Rectangular Region for Moving through the Window.</a:t>
            </a:r>
          </a:p>
          <a:p>
            <a:pPr marL="0" lvl="0" indent="0" algn="just">
              <a:lnSpc>
                <a:spcPct val="150000"/>
              </a:lnSpc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	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The AI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virtual mouse system converts the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coordinates of fingertip from the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	webcam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screen to the computer window full screen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for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controlling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the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mouse.</a:t>
            </a:r>
            <a:endParaRPr lang="en-US" sz="1400" b="1" dirty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lvl="0" indent="-285750" algn="just">
              <a:lnSpc>
                <a:spcPct val="20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Detecting Which Finger Is Up and Performing the Particular Mouse Function.</a:t>
            </a:r>
          </a:p>
          <a:p>
            <a:pPr marL="0" lvl="0" indent="0" algn="just">
              <a:lnSpc>
                <a:spcPct val="150000"/>
              </a:lnSpc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	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In this stage, we are detecting which finger is up using the tip Id of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the 	respective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finger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that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we found using the </a:t>
            </a:r>
            <a:r>
              <a:rPr lang="en-US" sz="1400" dirty="0" err="1">
                <a:solidFill>
                  <a:schemeClr val="tx2"/>
                </a:solidFill>
                <a:latin typeface="Fira Sans Condensed" panose="020B0604020202020204" charset="0"/>
              </a:rPr>
              <a:t>MediaPipe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 and the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respective co-	ordinates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of the fingers that are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up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and according to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that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, the particular </a:t>
            </a:r>
            <a:r>
              <a:rPr lang="en-US" sz="1400" dirty="0" smtClean="0">
                <a:solidFill>
                  <a:schemeClr val="tx2"/>
                </a:solidFill>
                <a:latin typeface="Fira Sans Condensed" panose="020B0604020202020204" charset="0"/>
              </a:rPr>
              <a:t>	mouse </a:t>
            </a:r>
            <a:r>
              <a:rPr lang="en-US" sz="1400" dirty="0">
                <a:solidFill>
                  <a:schemeClr val="tx2"/>
                </a:solidFill>
                <a:latin typeface="Fira Sans Condensed" panose="020B0604020202020204" charset="0"/>
              </a:rPr>
              <a:t>function is performed.</a:t>
            </a:r>
          </a:p>
          <a:p>
            <a:pPr marL="0" lvl="0" indent="0" algn="just">
              <a:lnSpc>
                <a:spcPct val="150000"/>
              </a:lnSpc>
            </a:pPr>
            <a:r>
              <a:rPr lang="en-IN" sz="1400" b="1" dirty="0">
                <a:solidFill>
                  <a:schemeClr val="tx2"/>
                </a:solidFill>
                <a:latin typeface="Fira Sans Condensed" panose="020B0604020202020204" charset="0"/>
              </a:rPr>
              <a:t>	</a:t>
            </a:r>
            <a:endParaRPr lang="en-US" sz="1400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105" y="3863824"/>
            <a:ext cx="1851660" cy="11201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526" y="392968"/>
            <a:ext cx="1927860" cy="112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0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Conclusion</a:t>
            </a:r>
            <a:endParaRPr dirty="0"/>
          </a:p>
        </p:txBody>
      </p:sp>
      <p:sp>
        <p:nvSpPr>
          <p:cNvPr id="238" name="Google Shape;136;p27"/>
          <p:cNvSpPr txBox="1">
            <a:spLocks/>
          </p:cNvSpPr>
          <p:nvPr/>
        </p:nvSpPr>
        <p:spPr>
          <a:xfrm>
            <a:off x="1106367" y="1228162"/>
            <a:ext cx="7413008" cy="19207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AI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virtual mouse system is to control the mouse cursor functions by using the hand gestures instead of using a physical mouse.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The system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can be achieved by using a webcam or a built-in camera which detects the hand gestures and hand tip and processes these frames to perform the particular mouse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functions accurately and </a:t>
            </a:r>
            <a:r>
              <a:rPr lang="en-US" b="1" dirty="0" err="1" smtClean="0">
                <a:solidFill>
                  <a:schemeClr val="tx2"/>
                </a:solidFill>
                <a:latin typeface="Fira Sans Condensed" panose="020B0604020202020204" charset="0"/>
              </a:rPr>
              <a:t>fastly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.</a:t>
            </a:r>
          </a:p>
        </p:txBody>
      </p:sp>
      <p:cxnSp>
        <p:nvCxnSpPr>
          <p:cNvPr id="239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407;p32"/>
          <p:cNvGrpSpPr/>
          <p:nvPr/>
        </p:nvGrpSpPr>
        <p:grpSpPr>
          <a:xfrm>
            <a:off x="6441916" y="2830326"/>
            <a:ext cx="2341476" cy="2214436"/>
            <a:chOff x="1040275" y="238125"/>
            <a:chExt cx="5538450" cy="5237950"/>
          </a:xfrm>
        </p:grpSpPr>
        <p:sp>
          <p:nvSpPr>
            <p:cNvPr id="14" name="Google Shape;408;p32"/>
            <p:cNvSpPr/>
            <p:nvPr/>
          </p:nvSpPr>
          <p:spPr>
            <a:xfrm>
              <a:off x="1445900" y="1165400"/>
              <a:ext cx="459350" cy="451025"/>
            </a:xfrm>
            <a:custGeom>
              <a:avLst/>
              <a:gdLst/>
              <a:ahLst/>
              <a:cxnLst/>
              <a:rect l="l" t="t" r="r" b="b"/>
              <a:pathLst>
                <a:path w="18374" h="18041" extrusionOk="0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09;p32"/>
            <p:cNvSpPr/>
            <p:nvPr/>
          </p:nvSpPr>
          <p:spPr>
            <a:xfrm>
              <a:off x="1740900" y="915250"/>
              <a:ext cx="341475" cy="697525"/>
            </a:xfrm>
            <a:custGeom>
              <a:avLst/>
              <a:gdLst/>
              <a:ahLst/>
              <a:cxnLst/>
              <a:rect l="l" t="t" r="r" b="b"/>
              <a:pathLst>
                <a:path w="13659" h="27901" extrusionOk="0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10;p32"/>
            <p:cNvSpPr/>
            <p:nvPr/>
          </p:nvSpPr>
          <p:spPr>
            <a:xfrm>
              <a:off x="1437800" y="1525100"/>
              <a:ext cx="464600" cy="592400"/>
            </a:xfrm>
            <a:custGeom>
              <a:avLst/>
              <a:gdLst/>
              <a:ahLst/>
              <a:cxnLst/>
              <a:rect l="l" t="t" r="r" b="b"/>
              <a:pathLst>
                <a:path w="18584" h="23696" extrusionOk="0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11;p32"/>
            <p:cNvSpPr/>
            <p:nvPr/>
          </p:nvSpPr>
          <p:spPr>
            <a:xfrm>
              <a:off x="1482675" y="1625000"/>
              <a:ext cx="634375" cy="560850"/>
            </a:xfrm>
            <a:custGeom>
              <a:avLst/>
              <a:gdLst/>
              <a:ahLst/>
              <a:cxnLst/>
              <a:rect l="l" t="t" r="r" b="b"/>
              <a:pathLst>
                <a:path w="25375" h="22434" extrusionOk="0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12;p32"/>
            <p:cNvSpPr/>
            <p:nvPr/>
          </p:nvSpPr>
          <p:spPr>
            <a:xfrm>
              <a:off x="1125600" y="1535800"/>
              <a:ext cx="348500" cy="586125"/>
            </a:xfrm>
            <a:custGeom>
              <a:avLst/>
              <a:gdLst/>
              <a:ahLst/>
              <a:cxnLst/>
              <a:rect l="l" t="t" r="r" b="b"/>
              <a:pathLst>
                <a:path w="13940" h="23445" extrusionOk="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13;p32"/>
            <p:cNvSpPr/>
            <p:nvPr/>
          </p:nvSpPr>
          <p:spPr>
            <a:xfrm>
              <a:off x="2097725" y="679450"/>
              <a:ext cx="730375" cy="221500"/>
            </a:xfrm>
            <a:custGeom>
              <a:avLst/>
              <a:gdLst/>
              <a:ahLst/>
              <a:cxnLst/>
              <a:rect l="l" t="t" r="r" b="b"/>
              <a:pathLst>
                <a:path w="29215" h="8860" extrusionOk="0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14;p32"/>
            <p:cNvSpPr/>
            <p:nvPr/>
          </p:nvSpPr>
          <p:spPr>
            <a:xfrm>
              <a:off x="2304075" y="463225"/>
              <a:ext cx="736875" cy="208175"/>
            </a:xfrm>
            <a:custGeom>
              <a:avLst/>
              <a:gdLst/>
              <a:ahLst/>
              <a:cxnLst/>
              <a:rect l="l" t="t" r="r" b="b"/>
              <a:pathLst>
                <a:path w="29475" h="8327" extrusionOk="0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15;p32"/>
            <p:cNvSpPr/>
            <p:nvPr/>
          </p:nvSpPr>
          <p:spPr>
            <a:xfrm>
              <a:off x="2293625" y="460350"/>
              <a:ext cx="781500" cy="320325"/>
            </a:xfrm>
            <a:custGeom>
              <a:avLst/>
              <a:gdLst/>
              <a:ahLst/>
              <a:cxnLst/>
              <a:rect l="l" t="t" r="r" b="b"/>
              <a:pathLst>
                <a:path w="31260" h="12813" extrusionOk="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16;p32"/>
            <p:cNvSpPr/>
            <p:nvPr/>
          </p:nvSpPr>
          <p:spPr>
            <a:xfrm>
              <a:off x="1908625" y="906900"/>
              <a:ext cx="740825" cy="708475"/>
            </a:xfrm>
            <a:custGeom>
              <a:avLst/>
              <a:gdLst/>
              <a:ahLst/>
              <a:cxnLst/>
              <a:rect l="l" t="t" r="r" b="b"/>
              <a:pathLst>
                <a:path w="29633" h="28339" extrusionOk="0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17;p32"/>
            <p:cNvSpPr/>
            <p:nvPr/>
          </p:nvSpPr>
          <p:spPr>
            <a:xfrm>
              <a:off x="2092525" y="780650"/>
              <a:ext cx="735575" cy="432500"/>
            </a:xfrm>
            <a:custGeom>
              <a:avLst/>
              <a:gdLst/>
              <a:ahLst/>
              <a:cxnLst/>
              <a:rect l="l" t="t" r="r" b="b"/>
              <a:pathLst>
                <a:path w="29423" h="17300" extrusionOk="0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18;p32"/>
            <p:cNvSpPr/>
            <p:nvPr/>
          </p:nvSpPr>
          <p:spPr>
            <a:xfrm>
              <a:off x="1125600" y="1959400"/>
              <a:ext cx="344325" cy="422600"/>
            </a:xfrm>
            <a:custGeom>
              <a:avLst/>
              <a:gdLst/>
              <a:ahLst/>
              <a:cxnLst/>
              <a:rect l="l" t="t" r="r" b="b"/>
              <a:pathLst>
                <a:path w="13773" h="16904" extrusionOk="0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19;p32"/>
            <p:cNvSpPr/>
            <p:nvPr/>
          </p:nvSpPr>
          <p:spPr>
            <a:xfrm>
              <a:off x="1481375" y="2129475"/>
              <a:ext cx="635150" cy="625775"/>
            </a:xfrm>
            <a:custGeom>
              <a:avLst/>
              <a:gdLst/>
              <a:ahLst/>
              <a:cxnLst/>
              <a:rect l="l" t="t" r="r" b="b"/>
              <a:pathLst>
                <a:path w="25406" h="25031" extrusionOk="0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20;p32"/>
            <p:cNvSpPr/>
            <p:nvPr/>
          </p:nvSpPr>
          <p:spPr>
            <a:xfrm>
              <a:off x="1125600" y="2129475"/>
              <a:ext cx="342750" cy="740525"/>
            </a:xfrm>
            <a:custGeom>
              <a:avLst/>
              <a:gdLst/>
              <a:ahLst/>
              <a:cxnLst/>
              <a:rect l="l" t="t" r="r" b="b"/>
              <a:pathLst>
                <a:path w="13710" h="29621" extrusionOk="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21;p32"/>
            <p:cNvSpPr/>
            <p:nvPr/>
          </p:nvSpPr>
          <p:spPr>
            <a:xfrm>
              <a:off x="1162625" y="2134425"/>
              <a:ext cx="625525" cy="755400"/>
            </a:xfrm>
            <a:custGeom>
              <a:avLst/>
              <a:gdLst/>
              <a:ahLst/>
              <a:cxnLst/>
              <a:rect l="l" t="t" r="r" b="b"/>
              <a:pathLst>
                <a:path w="25021" h="30216" extrusionOk="0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22;p32"/>
            <p:cNvSpPr/>
            <p:nvPr/>
          </p:nvSpPr>
          <p:spPr>
            <a:xfrm>
              <a:off x="1164975" y="2770100"/>
              <a:ext cx="618725" cy="509425"/>
            </a:xfrm>
            <a:custGeom>
              <a:avLst/>
              <a:gdLst/>
              <a:ahLst/>
              <a:cxnLst/>
              <a:rect l="l" t="t" r="r" b="b"/>
              <a:pathLst>
                <a:path w="24749" h="20377" extrusionOk="0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23;p32"/>
            <p:cNvSpPr/>
            <p:nvPr/>
          </p:nvSpPr>
          <p:spPr>
            <a:xfrm>
              <a:off x="1361650" y="2777125"/>
              <a:ext cx="426500" cy="653450"/>
            </a:xfrm>
            <a:custGeom>
              <a:avLst/>
              <a:gdLst/>
              <a:ahLst/>
              <a:cxnLst/>
              <a:rect l="l" t="t" r="r" b="b"/>
              <a:pathLst>
                <a:path w="17060" h="26138" extrusionOk="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24;p32"/>
            <p:cNvSpPr/>
            <p:nvPr/>
          </p:nvSpPr>
          <p:spPr>
            <a:xfrm>
              <a:off x="1799325" y="2193650"/>
              <a:ext cx="1025125" cy="569425"/>
            </a:xfrm>
            <a:custGeom>
              <a:avLst/>
              <a:gdLst/>
              <a:ahLst/>
              <a:cxnLst/>
              <a:rect l="l" t="t" r="r" b="b"/>
              <a:pathLst>
                <a:path w="41005" h="22777" extrusionOk="0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25;p32"/>
            <p:cNvSpPr/>
            <p:nvPr/>
          </p:nvSpPr>
          <p:spPr>
            <a:xfrm>
              <a:off x="1910450" y="1216525"/>
              <a:ext cx="732450" cy="964350"/>
            </a:xfrm>
            <a:custGeom>
              <a:avLst/>
              <a:gdLst/>
              <a:ahLst/>
              <a:cxnLst/>
              <a:rect l="l" t="t" r="r" b="b"/>
              <a:pathLst>
                <a:path w="29298" h="38574" extrusionOk="0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26;p32"/>
            <p:cNvSpPr/>
            <p:nvPr/>
          </p:nvSpPr>
          <p:spPr>
            <a:xfrm>
              <a:off x="2130600" y="1216525"/>
              <a:ext cx="1117450" cy="968800"/>
            </a:xfrm>
            <a:custGeom>
              <a:avLst/>
              <a:gdLst/>
              <a:ahLst/>
              <a:cxnLst/>
              <a:rect l="l" t="t" r="r" b="b"/>
              <a:pathLst>
                <a:path w="44698" h="38752" extrusionOk="0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27;p32"/>
            <p:cNvSpPr/>
            <p:nvPr/>
          </p:nvSpPr>
          <p:spPr>
            <a:xfrm>
              <a:off x="2649425" y="733700"/>
              <a:ext cx="761400" cy="479450"/>
            </a:xfrm>
            <a:custGeom>
              <a:avLst/>
              <a:gdLst/>
              <a:ahLst/>
              <a:cxnLst/>
              <a:rect l="l" t="t" r="r" b="b"/>
              <a:pathLst>
                <a:path w="30456" h="19178" extrusionOk="0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28;p32"/>
            <p:cNvSpPr/>
            <p:nvPr/>
          </p:nvSpPr>
          <p:spPr>
            <a:xfrm>
              <a:off x="2649425" y="733700"/>
              <a:ext cx="761400" cy="1274500"/>
            </a:xfrm>
            <a:custGeom>
              <a:avLst/>
              <a:gdLst/>
              <a:ahLst/>
              <a:cxnLst/>
              <a:rect l="l" t="t" r="r" b="b"/>
              <a:pathLst>
                <a:path w="30456" h="50980" extrusionOk="0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29;p32"/>
            <p:cNvSpPr/>
            <p:nvPr/>
          </p:nvSpPr>
          <p:spPr>
            <a:xfrm>
              <a:off x="2128775" y="2017550"/>
              <a:ext cx="1113025" cy="565800"/>
            </a:xfrm>
            <a:custGeom>
              <a:avLst/>
              <a:gdLst/>
              <a:ahLst/>
              <a:cxnLst/>
              <a:rect l="l" t="t" r="r" b="b"/>
              <a:pathLst>
                <a:path w="44521" h="22632" extrusionOk="0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30;p32"/>
            <p:cNvSpPr/>
            <p:nvPr/>
          </p:nvSpPr>
          <p:spPr>
            <a:xfrm>
              <a:off x="2828075" y="458000"/>
              <a:ext cx="582750" cy="322675"/>
            </a:xfrm>
            <a:custGeom>
              <a:avLst/>
              <a:gdLst/>
              <a:ahLst/>
              <a:cxnLst/>
              <a:rect l="l" t="t" r="r" b="b"/>
              <a:pathLst>
                <a:path w="23310" h="12907" extrusionOk="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31;p32"/>
            <p:cNvSpPr/>
            <p:nvPr/>
          </p:nvSpPr>
          <p:spPr>
            <a:xfrm>
              <a:off x="3088925" y="301750"/>
              <a:ext cx="533175" cy="431975"/>
            </a:xfrm>
            <a:custGeom>
              <a:avLst/>
              <a:gdLst/>
              <a:ahLst/>
              <a:cxnLst/>
              <a:rect l="l" t="t" r="r" b="b"/>
              <a:pathLst>
                <a:path w="21327" h="17279" extrusionOk="0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32;p32"/>
            <p:cNvSpPr/>
            <p:nvPr/>
          </p:nvSpPr>
          <p:spPr>
            <a:xfrm>
              <a:off x="3410800" y="300475"/>
              <a:ext cx="711600" cy="433250"/>
            </a:xfrm>
            <a:custGeom>
              <a:avLst/>
              <a:gdLst/>
              <a:ahLst/>
              <a:cxnLst/>
              <a:rect l="l" t="t" r="r" b="b"/>
              <a:pathLst>
                <a:path w="28464" h="17330" extrusionOk="0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33;p32"/>
            <p:cNvSpPr/>
            <p:nvPr/>
          </p:nvSpPr>
          <p:spPr>
            <a:xfrm>
              <a:off x="4136725" y="459575"/>
              <a:ext cx="333375" cy="518575"/>
            </a:xfrm>
            <a:custGeom>
              <a:avLst/>
              <a:gdLst/>
              <a:ahLst/>
              <a:cxnLst/>
              <a:rect l="l" t="t" r="r" b="b"/>
              <a:pathLst>
                <a:path w="13335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34;p32"/>
            <p:cNvSpPr/>
            <p:nvPr/>
          </p:nvSpPr>
          <p:spPr>
            <a:xfrm>
              <a:off x="4294275" y="469225"/>
              <a:ext cx="546475" cy="508925"/>
            </a:xfrm>
            <a:custGeom>
              <a:avLst/>
              <a:gdLst/>
              <a:ahLst/>
              <a:cxnLst/>
              <a:rect l="l" t="t" r="r" b="b"/>
              <a:pathLst>
                <a:path w="21859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35;p32"/>
            <p:cNvSpPr/>
            <p:nvPr/>
          </p:nvSpPr>
          <p:spPr>
            <a:xfrm>
              <a:off x="4294275" y="469225"/>
              <a:ext cx="175825" cy="508925"/>
            </a:xfrm>
            <a:custGeom>
              <a:avLst/>
              <a:gdLst/>
              <a:ahLst/>
              <a:cxnLst/>
              <a:rect l="l" t="t" r="r" b="b"/>
              <a:pathLst>
                <a:path w="7033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36;p32"/>
            <p:cNvSpPr/>
            <p:nvPr/>
          </p:nvSpPr>
          <p:spPr>
            <a:xfrm>
              <a:off x="3410800" y="456450"/>
              <a:ext cx="883500" cy="521700"/>
            </a:xfrm>
            <a:custGeom>
              <a:avLst/>
              <a:gdLst/>
              <a:ahLst/>
              <a:cxnLst/>
              <a:rect l="l" t="t" r="r" b="b"/>
              <a:pathLst>
                <a:path w="35340" h="20868" extrusionOk="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7;p32"/>
            <p:cNvSpPr/>
            <p:nvPr/>
          </p:nvSpPr>
          <p:spPr>
            <a:xfrm>
              <a:off x="4136725" y="459575"/>
              <a:ext cx="157575" cy="518575"/>
            </a:xfrm>
            <a:custGeom>
              <a:avLst/>
              <a:gdLst/>
              <a:ahLst/>
              <a:cxnLst/>
              <a:rect l="l" t="t" r="r" b="b"/>
              <a:pathLst>
                <a:path w="6303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38;p32"/>
            <p:cNvSpPr/>
            <p:nvPr/>
          </p:nvSpPr>
          <p:spPr>
            <a:xfrm>
              <a:off x="4294275" y="561300"/>
              <a:ext cx="996150" cy="482575"/>
            </a:xfrm>
            <a:custGeom>
              <a:avLst/>
              <a:gdLst/>
              <a:ahLst/>
              <a:cxnLst/>
              <a:rect l="l" t="t" r="r" b="b"/>
              <a:pathLst>
                <a:path w="39846" h="19303" extrusionOk="0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39;p32"/>
            <p:cNvSpPr/>
            <p:nvPr/>
          </p:nvSpPr>
          <p:spPr>
            <a:xfrm>
              <a:off x="4294275" y="561300"/>
              <a:ext cx="546475" cy="416850"/>
            </a:xfrm>
            <a:custGeom>
              <a:avLst/>
              <a:gdLst/>
              <a:ahLst/>
              <a:cxnLst/>
              <a:rect l="l" t="t" r="r" b="b"/>
              <a:pathLst>
                <a:path w="21859" h="16674" extrusionOk="0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40;p32"/>
            <p:cNvSpPr/>
            <p:nvPr/>
          </p:nvSpPr>
          <p:spPr>
            <a:xfrm>
              <a:off x="4861575" y="569125"/>
              <a:ext cx="675350" cy="474750"/>
            </a:xfrm>
            <a:custGeom>
              <a:avLst/>
              <a:gdLst/>
              <a:ahLst/>
              <a:cxnLst/>
              <a:rect l="l" t="t" r="r" b="b"/>
              <a:pathLst>
                <a:path w="27014" h="18990" extrusionOk="0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41;p32"/>
            <p:cNvSpPr/>
            <p:nvPr/>
          </p:nvSpPr>
          <p:spPr>
            <a:xfrm>
              <a:off x="3251950" y="733700"/>
              <a:ext cx="1038425" cy="1273725"/>
            </a:xfrm>
            <a:custGeom>
              <a:avLst/>
              <a:gdLst/>
              <a:ahLst/>
              <a:cxnLst/>
              <a:rect l="l" t="t" r="r" b="b"/>
              <a:pathLst>
                <a:path w="41537" h="50949" extrusionOk="0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42;p32"/>
            <p:cNvSpPr/>
            <p:nvPr/>
          </p:nvSpPr>
          <p:spPr>
            <a:xfrm>
              <a:off x="3255600" y="984125"/>
              <a:ext cx="1032425" cy="1023025"/>
            </a:xfrm>
            <a:custGeom>
              <a:avLst/>
              <a:gdLst/>
              <a:ahLst/>
              <a:cxnLst/>
              <a:rect l="l" t="t" r="r" b="b"/>
              <a:pathLst>
                <a:path w="41297" h="40921" extrusionOk="0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43;p32"/>
            <p:cNvSpPr/>
            <p:nvPr/>
          </p:nvSpPr>
          <p:spPr>
            <a:xfrm>
              <a:off x="4008125" y="978125"/>
              <a:ext cx="1278125" cy="926775"/>
            </a:xfrm>
            <a:custGeom>
              <a:avLst/>
              <a:gdLst/>
              <a:ahLst/>
              <a:cxnLst/>
              <a:rect l="l" t="t" r="r" b="b"/>
              <a:pathLst>
                <a:path w="51125" h="37071" extrusionOk="0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44;p32"/>
            <p:cNvSpPr/>
            <p:nvPr/>
          </p:nvSpPr>
          <p:spPr>
            <a:xfrm>
              <a:off x="4294275" y="978125"/>
              <a:ext cx="991975" cy="65475"/>
            </a:xfrm>
            <a:custGeom>
              <a:avLst/>
              <a:gdLst/>
              <a:ahLst/>
              <a:cxnLst/>
              <a:rect l="l" t="t" r="r" b="b"/>
              <a:pathLst>
                <a:path w="39679" h="2619" extrusionOk="0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45;p32"/>
            <p:cNvSpPr/>
            <p:nvPr/>
          </p:nvSpPr>
          <p:spPr>
            <a:xfrm>
              <a:off x="2835900" y="2022000"/>
              <a:ext cx="504250" cy="568675"/>
            </a:xfrm>
            <a:custGeom>
              <a:avLst/>
              <a:gdLst/>
              <a:ahLst/>
              <a:cxnLst/>
              <a:rect l="l" t="t" r="r" b="b"/>
              <a:pathLst>
                <a:path w="20170" h="22747" extrusionOk="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46;p32"/>
            <p:cNvSpPr/>
            <p:nvPr/>
          </p:nvSpPr>
          <p:spPr>
            <a:xfrm>
              <a:off x="3255600" y="1913225"/>
              <a:ext cx="742900" cy="677450"/>
            </a:xfrm>
            <a:custGeom>
              <a:avLst/>
              <a:gdLst/>
              <a:ahLst/>
              <a:cxnLst/>
              <a:rect l="l" t="t" r="r" b="b"/>
              <a:pathLst>
                <a:path w="29716" h="27098" extrusionOk="0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47;p32"/>
            <p:cNvSpPr/>
            <p:nvPr/>
          </p:nvSpPr>
          <p:spPr>
            <a:xfrm>
              <a:off x="1705175" y="2772175"/>
              <a:ext cx="693350" cy="663600"/>
            </a:xfrm>
            <a:custGeom>
              <a:avLst/>
              <a:gdLst/>
              <a:ahLst/>
              <a:cxnLst/>
              <a:rect l="l" t="t" r="r" b="b"/>
              <a:pathLst>
                <a:path w="27734" h="26544" extrusionOk="0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48;p32"/>
            <p:cNvSpPr/>
            <p:nvPr/>
          </p:nvSpPr>
          <p:spPr>
            <a:xfrm>
              <a:off x="2435525" y="2589325"/>
              <a:ext cx="904625" cy="762200"/>
            </a:xfrm>
            <a:custGeom>
              <a:avLst/>
              <a:gdLst/>
              <a:ahLst/>
              <a:cxnLst/>
              <a:rect l="l" t="t" r="r" b="b"/>
              <a:pathLst>
                <a:path w="36185" h="30488" extrusionOk="0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49;p32"/>
            <p:cNvSpPr/>
            <p:nvPr/>
          </p:nvSpPr>
          <p:spPr>
            <a:xfrm>
              <a:off x="1799325" y="2586200"/>
              <a:ext cx="1023050" cy="756725"/>
            </a:xfrm>
            <a:custGeom>
              <a:avLst/>
              <a:gdLst/>
              <a:ahLst/>
              <a:cxnLst/>
              <a:rect l="l" t="t" r="r" b="b"/>
              <a:pathLst>
                <a:path w="40922" h="30269" extrusionOk="0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50;p32"/>
            <p:cNvSpPr/>
            <p:nvPr/>
          </p:nvSpPr>
          <p:spPr>
            <a:xfrm>
              <a:off x="2440475" y="2598725"/>
              <a:ext cx="1417425" cy="916075"/>
            </a:xfrm>
            <a:custGeom>
              <a:avLst/>
              <a:gdLst/>
              <a:ahLst/>
              <a:cxnLst/>
              <a:rect l="l" t="t" r="r" b="b"/>
              <a:pathLst>
                <a:path w="56697" h="36643" extrusionOk="0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51;p32"/>
            <p:cNvSpPr/>
            <p:nvPr/>
          </p:nvSpPr>
          <p:spPr>
            <a:xfrm>
              <a:off x="3348725" y="1912975"/>
              <a:ext cx="1181625" cy="687075"/>
            </a:xfrm>
            <a:custGeom>
              <a:avLst/>
              <a:gdLst/>
              <a:ahLst/>
              <a:cxnLst/>
              <a:rect l="l" t="t" r="r" b="b"/>
              <a:pathLst>
                <a:path w="47265" h="27483" extrusionOk="0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52;p32"/>
            <p:cNvSpPr/>
            <p:nvPr/>
          </p:nvSpPr>
          <p:spPr>
            <a:xfrm>
              <a:off x="3347150" y="2598725"/>
              <a:ext cx="1183475" cy="910100"/>
            </a:xfrm>
            <a:custGeom>
              <a:avLst/>
              <a:gdLst/>
              <a:ahLst/>
              <a:cxnLst/>
              <a:rect l="l" t="t" r="r" b="b"/>
              <a:pathLst>
                <a:path w="47339" h="36404" extrusionOk="0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53;p32"/>
            <p:cNvSpPr/>
            <p:nvPr/>
          </p:nvSpPr>
          <p:spPr>
            <a:xfrm>
              <a:off x="5290400" y="852125"/>
              <a:ext cx="669100" cy="448425"/>
            </a:xfrm>
            <a:custGeom>
              <a:avLst/>
              <a:gdLst/>
              <a:ahLst/>
              <a:cxnLst/>
              <a:rect l="l" t="t" r="r" b="b"/>
              <a:pathLst>
                <a:path w="26764" h="17937" extrusionOk="0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54;p32"/>
            <p:cNvSpPr/>
            <p:nvPr/>
          </p:nvSpPr>
          <p:spPr>
            <a:xfrm>
              <a:off x="5290400" y="852125"/>
              <a:ext cx="246525" cy="191750"/>
            </a:xfrm>
            <a:custGeom>
              <a:avLst/>
              <a:gdLst/>
              <a:ahLst/>
              <a:cxnLst/>
              <a:rect l="l" t="t" r="r" b="b"/>
              <a:pathLst>
                <a:path w="9861" h="7670" extrusionOk="0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55;p32"/>
            <p:cNvSpPr/>
            <p:nvPr/>
          </p:nvSpPr>
          <p:spPr>
            <a:xfrm>
              <a:off x="4013600" y="1916100"/>
              <a:ext cx="903050" cy="681600"/>
            </a:xfrm>
            <a:custGeom>
              <a:avLst/>
              <a:gdLst/>
              <a:ahLst/>
              <a:cxnLst/>
              <a:rect l="l" t="t" r="r" b="b"/>
              <a:pathLst>
                <a:path w="36122" h="27264" extrusionOk="0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56;p32"/>
            <p:cNvSpPr/>
            <p:nvPr/>
          </p:nvSpPr>
          <p:spPr>
            <a:xfrm>
              <a:off x="4007875" y="1047500"/>
              <a:ext cx="1277100" cy="1128675"/>
            </a:xfrm>
            <a:custGeom>
              <a:avLst/>
              <a:gdLst/>
              <a:ahLst/>
              <a:cxnLst/>
              <a:rect l="l" t="t" r="r" b="b"/>
              <a:pathLst>
                <a:path w="51084" h="45147" extrusionOk="0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57;p32"/>
            <p:cNvSpPr/>
            <p:nvPr/>
          </p:nvSpPr>
          <p:spPr>
            <a:xfrm>
              <a:off x="4929675" y="1045425"/>
              <a:ext cx="1040775" cy="1131025"/>
            </a:xfrm>
            <a:custGeom>
              <a:avLst/>
              <a:gdLst/>
              <a:ahLst/>
              <a:cxnLst/>
              <a:rect l="l" t="t" r="r" b="b"/>
              <a:pathLst>
                <a:path w="41631" h="45241" extrusionOk="0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58;p32"/>
            <p:cNvSpPr/>
            <p:nvPr/>
          </p:nvSpPr>
          <p:spPr>
            <a:xfrm>
              <a:off x="4545450" y="2187900"/>
              <a:ext cx="829250" cy="755675"/>
            </a:xfrm>
            <a:custGeom>
              <a:avLst/>
              <a:gdLst/>
              <a:ahLst/>
              <a:cxnLst/>
              <a:rect l="l" t="t" r="r" b="b"/>
              <a:pathLst>
                <a:path w="33170" h="30227" extrusionOk="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59;p32"/>
            <p:cNvSpPr/>
            <p:nvPr/>
          </p:nvSpPr>
          <p:spPr>
            <a:xfrm>
              <a:off x="5978250" y="1318775"/>
              <a:ext cx="350075" cy="664900"/>
            </a:xfrm>
            <a:custGeom>
              <a:avLst/>
              <a:gdLst/>
              <a:ahLst/>
              <a:cxnLst/>
              <a:rect l="l" t="t" r="r" b="b"/>
              <a:pathLst>
                <a:path w="14003" h="26596" extrusionOk="0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60;p32"/>
            <p:cNvSpPr/>
            <p:nvPr/>
          </p:nvSpPr>
          <p:spPr>
            <a:xfrm>
              <a:off x="4931250" y="2185300"/>
              <a:ext cx="710800" cy="756975"/>
            </a:xfrm>
            <a:custGeom>
              <a:avLst/>
              <a:gdLst/>
              <a:ahLst/>
              <a:cxnLst/>
              <a:rect l="l" t="t" r="r" b="b"/>
              <a:pathLst>
                <a:path w="28432" h="30279" extrusionOk="0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61;p32"/>
            <p:cNvSpPr/>
            <p:nvPr/>
          </p:nvSpPr>
          <p:spPr>
            <a:xfrm>
              <a:off x="5391600" y="2197550"/>
              <a:ext cx="451300" cy="746300"/>
            </a:xfrm>
            <a:custGeom>
              <a:avLst/>
              <a:gdLst/>
              <a:ahLst/>
              <a:cxnLst/>
              <a:rect l="l" t="t" r="r" b="b"/>
              <a:pathLst>
                <a:path w="18052" h="29852" extrusionOk="0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62;p32"/>
            <p:cNvSpPr/>
            <p:nvPr/>
          </p:nvSpPr>
          <p:spPr>
            <a:xfrm>
              <a:off x="5649600" y="2193125"/>
              <a:ext cx="592900" cy="750450"/>
            </a:xfrm>
            <a:custGeom>
              <a:avLst/>
              <a:gdLst/>
              <a:ahLst/>
              <a:cxnLst/>
              <a:rect l="l" t="t" r="r" b="b"/>
              <a:pathLst>
                <a:path w="23716" h="30018" extrusionOk="0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63;p32"/>
            <p:cNvSpPr/>
            <p:nvPr/>
          </p:nvSpPr>
          <p:spPr>
            <a:xfrm>
              <a:off x="6070600" y="1606475"/>
              <a:ext cx="432475" cy="441650"/>
            </a:xfrm>
            <a:custGeom>
              <a:avLst/>
              <a:gdLst/>
              <a:ahLst/>
              <a:cxnLst/>
              <a:rect l="l" t="t" r="r" b="b"/>
              <a:pathLst>
                <a:path w="17299" h="17666" extrusionOk="0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64;p32"/>
            <p:cNvSpPr/>
            <p:nvPr/>
          </p:nvSpPr>
          <p:spPr>
            <a:xfrm>
              <a:off x="5649075" y="1315125"/>
              <a:ext cx="421525" cy="872800"/>
            </a:xfrm>
            <a:custGeom>
              <a:avLst/>
              <a:gdLst/>
              <a:ahLst/>
              <a:cxnLst/>
              <a:rect l="l" t="t" r="r" b="b"/>
              <a:pathLst>
                <a:path w="16861" h="34912" extrusionOk="0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65;p32"/>
            <p:cNvSpPr/>
            <p:nvPr/>
          </p:nvSpPr>
          <p:spPr>
            <a:xfrm>
              <a:off x="4929400" y="1312250"/>
              <a:ext cx="1044175" cy="874350"/>
            </a:xfrm>
            <a:custGeom>
              <a:avLst/>
              <a:gdLst/>
              <a:ahLst/>
              <a:cxnLst/>
              <a:rect l="l" t="t" r="r" b="b"/>
              <a:pathLst>
                <a:path w="41767" h="34974" extrusionOk="0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66;p32"/>
            <p:cNvSpPr/>
            <p:nvPr/>
          </p:nvSpPr>
          <p:spPr>
            <a:xfrm>
              <a:off x="5650875" y="1983650"/>
              <a:ext cx="595025" cy="671700"/>
            </a:xfrm>
            <a:custGeom>
              <a:avLst/>
              <a:gdLst/>
              <a:ahLst/>
              <a:cxnLst/>
              <a:rect l="l" t="t" r="r" b="b"/>
              <a:pathLst>
                <a:path w="23801" h="26868" extrusionOk="0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67;p32"/>
            <p:cNvSpPr/>
            <p:nvPr/>
          </p:nvSpPr>
          <p:spPr>
            <a:xfrm>
              <a:off x="6070600" y="1983650"/>
              <a:ext cx="433000" cy="664125"/>
            </a:xfrm>
            <a:custGeom>
              <a:avLst/>
              <a:gdLst/>
              <a:ahLst/>
              <a:cxnLst/>
              <a:rect l="l" t="t" r="r" b="b"/>
              <a:pathLst>
                <a:path w="17320" h="26565" extrusionOk="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68;p32"/>
            <p:cNvSpPr/>
            <p:nvPr/>
          </p:nvSpPr>
          <p:spPr>
            <a:xfrm>
              <a:off x="2437350" y="3367150"/>
              <a:ext cx="1416375" cy="419975"/>
            </a:xfrm>
            <a:custGeom>
              <a:avLst/>
              <a:gdLst/>
              <a:ahLst/>
              <a:cxnLst/>
              <a:rect l="l" t="t" r="r" b="b"/>
              <a:pathLst>
                <a:path w="56655" h="16799" extrusionOk="0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69;p32"/>
            <p:cNvSpPr/>
            <p:nvPr/>
          </p:nvSpPr>
          <p:spPr>
            <a:xfrm>
              <a:off x="1710125" y="3372125"/>
              <a:ext cx="693325" cy="509425"/>
            </a:xfrm>
            <a:custGeom>
              <a:avLst/>
              <a:gdLst/>
              <a:ahLst/>
              <a:cxnLst/>
              <a:rect l="l" t="t" r="r" b="b"/>
              <a:pathLst>
                <a:path w="27733" h="20377" extrusionOk="0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70;p32"/>
            <p:cNvSpPr/>
            <p:nvPr/>
          </p:nvSpPr>
          <p:spPr>
            <a:xfrm>
              <a:off x="1890100" y="3380700"/>
              <a:ext cx="882975" cy="505550"/>
            </a:xfrm>
            <a:custGeom>
              <a:avLst/>
              <a:gdLst/>
              <a:ahLst/>
              <a:cxnLst/>
              <a:rect l="l" t="t" r="r" b="b"/>
              <a:pathLst>
                <a:path w="35319" h="20222" extrusionOk="0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71;p32"/>
            <p:cNvSpPr/>
            <p:nvPr/>
          </p:nvSpPr>
          <p:spPr>
            <a:xfrm>
              <a:off x="2785300" y="3517925"/>
              <a:ext cx="1071300" cy="546725"/>
            </a:xfrm>
            <a:custGeom>
              <a:avLst/>
              <a:gdLst/>
              <a:ahLst/>
              <a:cxnLst/>
              <a:rect l="l" t="t" r="r" b="b"/>
              <a:pathLst>
                <a:path w="42852" h="21869" extrusionOk="0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72;p32"/>
            <p:cNvSpPr/>
            <p:nvPr/>
          </p:nvSpPr>
          <p:spPr>
            <a:xfrm>
              <a:off x="1901050" y="3792600"/>
              <a:ext cx="878025" cy="427000"/>
            </a:xfrm>
            <a:custGeom>
              <a:avLst/>
              <a:gdLst/>
              <a:ahLst/>
              <a:cxnLst/>
              <a:rect l="l" t="t" r="r" b="b"/>
              <a:pathLst>
                <a:path w="35121" h="17080" extrusionOk="0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73;p32"/>
            <p:cNvSpPr/>
            <p:nvPr/>
          </p:nvSpPr>
          <p:spPr>
            <a:xfrm>
              <a:off x="2596975" y="3791550"/>
              <a:ext cx="810200" cy="427525"/>
            </a:xfrm>
            <a:custGeom>
              <a:avLst/>
              <a:gdLst/>
              <a:ahLst/>
              <a:cxnLst/>
              <a:rect l="l" t="t" r="r" b="b"/>
              <a:pathLst>
                <a:path w="32408" h="17101" extrusionOk="0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74;p32"/>
            <p:cNvSpPr/>
            <p:nvPr/>
          </p:nvSpPr>
          <p:spPr>
            <a:xfrm>
              <a:off x="4542075" y="2609950"/>
              <a:ext cx="819050" cy="410050"/>
            </a:xfrm>
            <a:custGeom>
              <a:avLst/>
              <a:gdLst/>
              <a:ahLst/>
              <a:cxnLst/>
              <a:rect l="l" t="t" r="r" b="b"/>
              <a:pathLst>
                <a:path w="32762" h="16402" extrusionOk="0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75;p32"/>
            <p:cNvSpPr/>
            <p:nvPr/>
          </p:nvSpPr>
          <p:spPr>
            <a:xfrm>
              <a:off x="3881350" y="2608900"/>
              <a:ext cx="906975" cy="887650"/>
            </a:xfrm>
            <a:custGeom>
              <a:avLst/>
              <a:gdLst/>
              <a:ahLst/>
              <a:cxnLst/>
              <a:rect l="l" t="t" r="r" b="b"/>
              <a:pathLst>
                <a:path w="36279" h="35506" extrusionOk="0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476;p32"/>
            <p:cNvSpPr/>
            <p:nvPr/>
          </p:nvSpPr>
          <p:spPr>
            <a:xfrm>
              <a:off x="3426450" y="3522350"/>
              <a:ext cx="515450" cy="641700"/>
            </a:xfrm>
            <a:custGeom>
              <a:avLst/>
              <a:gdLst/>
              <a:ahLst/>
              <a:cxnLst/>
              <a:rect l="l" t="t" r="r" b="b"/>
              <a:pathLst>
                <a:path w="20618" h="25668" extrusionOk="0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477;p32"/>
            <p:cNvSpPr/>
            <p:nvPr/>
          </p:nvSpPr>
          <p:spPr>
            <a:xfrm>
              <a:off x="3428800" y="4071925"/>
              <a:ext cx="513100" cy="392350"/>
            </a:xfrm>
            <a:custGeom>
              <a:avLst/>
              <a:gdLst/>
              <a:ahLst/>
              <a:cxnLst/>
              <a:rect l="l" t="t" r="r" b="b"/>
              <a:pathLst>
                <a:path w="20524" h="15694" extrusionOk="0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478;p32"/>
            <p:cNvSpPr/>
            <p:nvPr/>
          </p:nvSpPr>
          <p:spPr>
            <a:xfrm>
              <a:off x="3525575" y="4164025"/>
              <a:ext cx="513100" cy="406925"/>
            </a:xfrm>
            <a:custGeom>
              <a:avLst/>
              <a:gdLst/>
              <a:ahLst/>
              <a:cxnLst/>
              <a:rect l="l" t="t" r="r" b="b"/>
              <a:pathLst>
                <a:path w="20524" h="16277" extrusionOk="0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79;p32"/>
            <p:cNvSpPr/>
            <p:nvPr/>
          </p:nvSpPr>
          <p:spPr>
            <a:xfrm>
              <a:off x="3864125" y="3534350"/>
              <a:ext cx="289050" cy="629700"/>
            </a:xfrm>
            <a:custGeom>
              <a:avLst/>
              <a:gdLst/>
              <a:ahLst/>
              <a:cxnLst/>
              <a:rect l="l" t="t" r="r" b="b"/>
              <a:pathLst>
                <a:path w="11562" h="25188" extrusionOk="0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80;p32"/>
            <p:cNvSpPr/>
            <p:nvPr/>
          </p:nvSpPr>
          <p:spPr>
            <a:xfrm>
              <a:off x="3941875" y="3994725"/>
              <a:ext cx="210000" cy="560050"/>
            </a:xfrm>
            <a:custGeom>
              <a:avLst/>
              <a:gdLst/>
              <a:ahLst/>
              <a:cxnLst/>
              <a:rect l="l" t="t" r="r" b="b"/>
              <a:pathLst>
                <a:path w="8400" h="22402" extrusionOk="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481;p32"/>
            <p:cNvSpPr/>
            <p:nvPr/>
          </p:nvSpPr>
          <p:spPr>
            <a:xfrm>
              <a:off x="3526875" y="4470775"/>
              <a:ext cx="505525" cy="469250"/>
            </a:xfrm>
            <a:custGeom>
              <a:avLst/>
              <a:gdLst/>
              <a:ahLst/>
              <a:cxnLst/>
              <a:rect l="l" t="t" r="r" b="b"/>
              <a:pathLst>
                <a:path w="20221" h="18770" extrusionOk="0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82;p32"/>
            <p:cNvSpPr/>
            <p:nvPr/>
          </p:nvSpPr>
          <p:spPr>
            <a:xfrm>
              <a:off x="1109425" y="283500"/>
              <a:ext cx="5411650" cy="4688350"/>
            </a:xfrm>
            <a:custGeom>
              <a:avLst/>
              <a:gdLst/>
              <a:ahLst/>
              <a:cxnLst/>
              <a:rect l="l" t="t" r="r" b="b"/>
              <a:pathLst>
                <a:path w="216466" h="187534" extrusionOk="0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83;p32"/>
            <p:cNvSpPr/>
            <p:nvPr/>
          </p:nvSpPr>
          <p:spPr>
            <a:xfrm>
              <a:off x="1429450" y="1148725"/>
              <a:ext cx="483900" cy="473950"/>
            </a:xfrm>
            <a:custGeom>
              <a:avLst/>
              <a:gdLst/>
              <a:ahLst/>
              <a:cxnLst/>
              <a:rect l="l" t="t" r="r" b="b"/>
              <a:pathLst>
                <a:path w="19356" h="18958" extrusionOk="0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84;p32"/>
            <p:cNvSpPr/>
            <p:nvPr/>
          </p:nvSpPr>
          <p:spPr>
            <a:xfrm>
              <a:off x="1732825" y="899600"/>
              <a:ext cx="355025" cy="718900"/>
            </a:xfrm>
            <a:custGeom>
              <a:avLst/>
              <a:gdLst/>
              <a:ahLst/>
              <a:cxnLst/>
              <a:rect l="l" t="t" r="r" b="b"/>
              <a:pathLst>
                <a:path w="14201" h="28756" extrusionOk="0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85;p32"/>
            <p:cNvSpPr/>
            <p:nvPr/>
          </p:nvSpPr>
          <p:spPr>
            <a:xfrm>
              <a:off x="1432600" y="1518325"/>
              <a:ext cx="481800" cy="616650"/>
            </a:xfrm>
            <a:custGeom>
              <a:avLst/>
              <a:gdLst/>
              <a:ahLst/>
              <a:cxnLst/>
              <a:rect l="l" t="t" r="r" b="b"/>
              <a:pathLst>
                <a:path w="19272" h="24666" extrusionOk="0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86;p32"/>
            <p:cNvSpPr/>
            <p:nvPr/>
          </p:nvSpPr>
          <p:spPr>
            <a:xfrm>
              <a:off x="1466500" y="1609350"/>
              <a:ext cx="662825" cy="585875"/>
            </a:xfrm>
            <a:custGeom>
              <a:avLst/>
              <a:gdLst/>
              <a:ahLst/>
              <a:cxnLst/>
              <a:rect l="l" t="t" r="r" b="b"/>
              <a:pathLst>
                <a:path w="26513" h="23435" extrusionOk="0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87;p32"/>
            <p:cNvSpPr/>
            <p:nvPr/>
          </p:nvSpPr>
          <p:spPr>
            <a:xfrm>
              <a:off x="1111225" y="1511800"/>
              <a:ext cx="367825" cy="619525"/>
            </a:xfrm>
            <a:custGeom>
              <a:avLst/>
              <a:gdLst/>
              <a:ahLst/>
              <a:cxnLst/>
              <a:rect l="l" t="t" r="r" b="b"/>
              <a:pathLst>
                <a:path w="14713" h="24781" extrusionOk="0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88;p32"/>
            <p:cNvSpPr/>
            <p:nvPr/>
          </p:nvSpPr>
          <p:spPr>
            <a:xfrm>
              <a:off x="2075050" y="672950"/>
              <a:ext cx="776275" cy="235825"/>
            </a:xfrm>
            <a:custGeom>
              <a:avLst/>
              <a:gdLst/>
              <a:ahLst/>
              <a:cxnLst/>
              <a:rect l="l" t="t" r="r" b="b"/>
              <a:pathLst>
                <a:path w="31051" h="9433" extrusionOk="0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89;p32"/>
            <p:cNvSpPr/>
            <p:nvPr/>
          </p:nvSpPr>
          <p:spPr>
            <a:xfrm>
              <a:off x="2263375" y="447825"/>
              <a:ext cx="819575" cy="239225"/>
            </a:xfrm>
            <a:custGeom>
              <a:avLst/>
              <a:gdLst/>
              <a:ahLst/>
              <a:cxnLst/>
              <a:rect l="l" t="t" r="r" b="b"/>
              <a:pathLst>
                <a:path w="32783" h="9569" extrusionOk="0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90;p32"/>
            <p:cNvSpPr/>
            <p:nvPr/>
          </p:nvSpPr>
          <p:spPr>
            <a:xfrm>
              <a:off x="2265200" y="444450"/>
              <a:ext cx="827150" cy="340675"/>
            </a:xfrm>
            <a:custGeom>
              <a:avLst/>
              <a:gdLst/>
              <a:ahLst/>
              <a:cxnLst/>
              <a:rect l="l" t="t" r="r" b="b"/>
              <a:pathLst>
                <a:path w="33086" h="13627" extrusionOk="0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91;p32"/>
            <p:cNvSpPr/>
            <p:nvPr/>
          </p:nvSpPr>
          <p:spPr>
            <a:xfrm>
              <a:off x="1904975" y="899350"/>
              <a:ext cx="752825" cy="721500"/>
            </a:xfrm>
            <a:custGeom>
              <a:avLst/>
              <a:gdLst/>
              <a:ahLst/>
              <a:cxnLst/>
              <a:rect l="l" t="t" r="r" b="b"/>
              <a:pathLst>
                <a:path w="30113" h="28860" extrusionOk="0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92;p32"/>
            <p:cNvSpPr/>
            <p:nvPr/>
          </p:nvSpPr>
          <p:spPr>
            <a:xfrm>
              <a:off x="2073200" y="775450"/>
              <a:ext cx="761425" cy="443450"/>
            </a:xfrm>
            <a:custGeom>
              <a:avLst/>
              <a:gdLst/>
              <a:ahLst/>
              <a:cxnLst/>
              <a:rect l="l" t="t" r="r" b="b"/>
              <a:pathLst>
                <a:path w="30457" h="17738" extrusionOk="0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93;p32"/>
            <p:cNvSpPr/>
            <p:nvPr/>
          </p:nvSpPr>
          <p:spPr>
            <a:xfrm>
              <a:off x="1113325" y="1949225"/>
              <a:ext cx="369125" cy="446575"/>
            </a:xfrm>
            <a:custGeom>
              <a:avLst/>
              <a:gdLst/>
              <a:ahLst/>
              <a:cxnLst/>
              <a:rect l="l" t="t" r="r" b="b"/>
              <a:pathLst>
                <a:path w="14765" h="17863" extrusionOk="0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94;p32"/>
            <p:cNvSpPr/>
            <p:nvPr/>
          </p:nvSpPr>
          <p:spPr>
            <a:xfrm>
              <a:off x="1467550" y="2120075"/>
              <a:ext cx="662300" cy="652375"/>
            </a:xfrm>
            <a:custGeom>
              <a:avLst/>
              <a:gdLst/>
              <a:ahLst/>
              <a:cxnLst/>
              <a:rect l="l" t="t" r="r" b="b"/>
              <a:pathLst>
                <a:path w="26492" h="26095" extrusionOk="0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95;p32"/>
            <p:cNvSpPr/>
            <p:nvPr/>
          </p:nvSpPr>
          <p:spPr>
            <a:xfrm>
              <a:off x="1113325" y="2112775"/>
              <a:ext cx="370675" cy="800025"/>
            </a:xfrm>
            <a:custGeom>
              <a:avLst/>
              <a:gdLst/>
              <a:ahLst/>
              <a:cxnLst/>
              <a:rect l="l" t="t" r="r" b="b"/>
              <a:pathLst>
                <a:path w="14827" h="32001" extrusionOk="0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96;p32"/>
            <p:cNvSpPr/>
            <p:nvPr/>
          </p:nvSpPr>
          <p:spPr>
            <a:xfrm>
              <a:off x="1148275" y="2115125"/>
              <a:ext cx="651875" cy="785925"/>
            </a:xfrm>
            <a:custGeom>
              <a:avLst/>
              <a:gdLst/>
              <a:ahLst/>
              <a:cxnLst/>
              <a:rect l="l" t="t" r="r" b="b"/>
              <a:pathLst>
                <a:path w="26075" h="31437" extrusionOk="0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97;p32"/>
            <p:cNvSpPr/>
            <p:nvPr/>
          </p:nvSpPr>
          <p:spPr>
            <a:xfrm>
              <a:off x="1151400" y="2893725"/>
              <a:ext cx="204525" cy="398325"/>
            </a:xfrm>
            <a:custGeom>
              <a:avLst/>
              <a:gdLst/>
              <a:ahLst/>
              <a:cxnLst/>
              <a:rect l="l" t="t" r="r" b="b"/>
              <a:pathLst>
                <a:path w="8181" h="15933" extrusionOk="0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98;p32"/>
            <p:cNvSpPr/>
            <p:nvPr/>
          </p:nvSpPr>
          <p:spPr>
            <a:xfrm>
              <a:off x="1345750" y="2750525"/>
              <a:ext cx="454400" cy="695950"/>
            </a:xfrm>
            <a:custGeom>
              <a:avLst/>
              <a:gdLst/>
              <a:ahLst/>
              <a:cxnLst/>
              <a:rect l="l" t="t" r="r" b="b"/>
              <a:pathLst>
                <a:path w="18176" h="27838" extrusionOk="0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99;p32"/>
            <p:cNvSpPr/>
            <p:nvPr/>
          </p:nvSpPr>
          <p:spPr>
            <a:xfrm>
              <a:off x="1985325" y="2193900"/>
              <a:ext cx="131200" cy="228500"/>
            </a:xfrm>
            <a:custGeom>
              <a:avLst/>
              <a:gdLst/>
              <a:ahLst/>
              <a:cxnLst/>
              <a:rect l="l" t="t" r="r" b="b"/>
              <a:pathLst>
                <a:path w="5248" h="9140" extrusionOk="0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00;p32"/>
            <p:cNvSpPr/>
            <p:nvPr/>
          </p:nvSpPr>
          <p:spPr>
            <a:xfrm>
              <a:off x="1794375" y="2188675"/>
              <a:ext cx="331300" cy="574400"/>
            </a:xfrm>
            <a:custGeom>
              <a:avLst/>
              <a:gdLst/>
              <a:ahLst/>
              <a:cxnLst/>
              <a:rect l="l" t="t" r="r" b="b"/>
              <a:pathLst>
                <a:path w="13252" h="22976" extrusionOk="0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01;p32"/>
            <p:cNvSpPr/>
            <p:nvPr/>
          </p:nvSpPr>
          <p:spPr>
            <a:xfrm>
              <a:off x="1793075" y="2755225"/>
              <a:ext cx="1850" cy="2625"/>
            </a:xfrm>
            <a:custGeom>
              <a:avLst/>
              <a:gdLst/>
              <a:ahLst/>
              <a:cxnLst/>
              <a:rect l="l" t="t" r="r" b="b"/>
              <a:pathLst>
                <a:path w="74" h="105" extrusionOk="0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02;p32"/>
            <p:cNvSpPr/>
            <p:nvPr/>
          </p:nvSpPr>
          <p:spPr>
            <a:xfrm>
              <a:off x="1793875" y="2750525"/>
              <a:ext cx="6275" cy="11775"/>
            </a:xfrm>
            <a:custGeom>
              <a:avLst/>
              <a:gdLst/>
              <a:ahLst/>
              <a:cxnLst/>
              <a:rect l="l" t="t" r="r" b="b"/>
              <a:pathLst>
                <a:path w="251" h="471" extrusionOk="0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03;p32"/>
            <p:cNvSpPr/>
            <p:nvPr/>
          </p:nvSpPr>
          <p:spPr>
            <a:xfrm>
              <a:off x="1901850" y="1202975"/>
              <a:ext cx="757500" cy="997200"/>
            </a:xfrm>
            <a:custGeom>
              <a:avLst/>
              <a:gdLst/>
              <a:ahLst/>
              <a:cxnLst/>
              <a:rect l="l" t="t" r="r" b="b"/>
              <a:pathLst>
                <a:path w="30300" h="39888" extrusionOk="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04;p32"/>
            <p:cNvSpPr/>
            <p:nvPr/>
          </p:nvSpPr>
          <p:spPr>
            <a:xfrm>
              <a:off x="2115750" y="1211050"/>
              <a:ext cx="1135950" cy="984700"/>
            </a:xfrm>
            <a:custGeom>
              <a:avLst/>
              <a:gdLst/>
              <a:ahLst/>
              <a:cxnLst/>
              <a:rect l="l" t="t" r="r" b="b"/>
              <a:pathLst>
                <a:path w="45438" h="39388" extrusionOk="0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05;p32"/>
            <p:cNvSpPr/>
            <p:nvPr/>
          </p:nvSpPr>
          <p:spPr>
            <a:xfrm>
              <a:off x="2640800" y="728250"/>
              <a:ext cx="785950" cy="495100"/>
            </a:xfrm>
            <a:custGeom>
              <a:avLst/>
              <a:gdLst/>
              <a:ahLst/>
              <a:cxnLst/>
              <a:rect l="l" t="t" r="r" b="b"/>
              <a:pathLst>
                <a:path w="31438" h="19804" extrusionOk="0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506;p32"/>
            <p:cNvSpPr/>
            <p:nvPr/>
          </p:nvSpPr>
          <p:spPr>
            <a:xfrm>
              <a:off x="2819225" y="446000"/>
              <a:ext cx="601500" cy="339375"/>
            </a:xfrm>
            <a:custGeom>
              <a:avLst/>
              <a:gdLst/>
              <a:ahLst/>
              <a:cxnLst/>
              <a:rect l="l" t="t" r="r" b="b"/>
              <a:pathLst>
                <a:path w="24060" h="13575" extrusionOk="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507;p32"/>
            <p:cNvSpPr/>
            <p:nvPr/>
          </p:nvSpPr>
          <p:spPr>
            <a:xfrm>
              <a:off x="3073550" y="285575"/>
              <a:ext cx="561075" cy="454700"/>
            </a:xfrm>
            <a:custGeom>
              <a:avLst/>
              <a:gdLst/>
              <a:ahLst/>
              <a:cxnLst/>
              <a:rect l="l" t="t" r="r" b="b"/>
              <a:pathLst>
                <a:path w="22443" h="18188" extrusionOk="0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508;p32"/>
            <p:cNvSpPr/>
            <p:nvPr/>
          </p:nvSpPr>
          <p:spPr>
            <a:xfrm>
              <a:off x="3402450" y="287150"/>
              <a:ext cx="744200" cy="454150"/>
            </a:xfrm>
            <a:custGeom>
              <a:avLst/>
              <a:gdLst/>
              <a:ahLst/>
              <a:cxnLst/>
              <a:rect l="l" t="t" r="r" b="b"/>
              <a:pathLst>
                <a:path w="29768" h="18166" extrusionOk="0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509;p32"/>
            <p:cNvSpPr/>
            <p:nvPr/>
          </p:nvSpPr>
          <p:spPr>
            <a:xfrm>
              <a:off x="4128900" y="447575"/>
              <a:ext cx="349550" cy="543625"/>
            </a:xfrm>
            <a:custGeom>
              <a:avLst/>
              <a:gdLst/>
              <a:ahLst/>
              <a:cxnLst/>
              <a:rect l="l" t="t" r="r" b="b"/>
              <a:pathLst>
                <a:path w="13982" h="21745" extrusionOk="0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510;p32"/>
            <p:cNvSpPr/>
            <p:nvPr/>
          </p:nvSpPr>
          <p:spPr>
            <a:xfrm>
              <a:off x="4285925" y="456450"/>
              <a:ext cx="572025" cy="532900"/>
            </a:xfrm>
            <a:custGeom>
              <a:avLst/>
              <a:gdLst/>
              <a:ahLst/>
              <a:cxnLst/>
              <a:rect l="l" t="t" r="r" b="b"/>
              <a:pathLst>
                <a:path w="22881" h="21316" extrusionOk="0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511;p32"/>
            <p:cNvSpPr/>
            <p:nvPr/>
          </p:nvSpPr>
          <p:spPr>
            <a:xfrm>
              <a:off x="3398025" y="446275"/>
              <a:ext cx="902250" cy="537625"/>
            </a:xfrm>
            <a:custGeom>
              <a:avLst/>
              <a:gdLst/>
              <a:ahLst/>
              <a:cxnLst/>
              <a:rect l="l" t="t" r="r" b="b"/>
              <a:pathLst>
                <a:path w="36090" h="21505" extrusionOk="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512;p32"/>
            <p:cNvSpPr/>
            <p:nvPr/>
          </p:nvSpPr>
          <p:spPr>
            <a:xfrm>
              <a:off x="4283050" y="549550"/>
              <a:ext cx="1017050" cy="499025"/>
            </a:xfrm>
            <a:custGeom>
              <a:avLst/>
              <a:gdLst/>
              <a:ahLst/>
              <a:cxnLst/>
              <a:rect l="l" t="t" r="r" b="b"/>
              <a:pathLst>
                <a:path w="40682" h="19961" extrusionOk="0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513;p32"/>
            <p:cNvSpPr/>
            <p:nvPr/>
          </p:nvSpPr>
          <p:spPr>
            <a:xfrm>
              <a:off x="4833675" y="544350"/>
              <a:ext cx="718650" cy="505000"/>
            </a:xfrm>
            <a:custGeom>
              <a:avLst/>
              <a:gdLst/>
              <a:ahLst/>
              <a:cxnLst/>
              <a:rect l="l" t="t" r="r" b="b"/>
              <a:pathLst>
                <a:path w="28746" h="20200" extrusionOk="0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514;p32"/>
            <p:cNvSpPr/>
            <p:nvPr/>
          </p:nvSpPr>
          <p:spPr>
            <a:xfrm>
              <a:off x="3409750" y="729800"/>
              <a:ext cx="885600" cy="252250"/>
            </a:xfrm>
            <a:custGeom>
              <a:avLst/>
              <a:gdLst/>
              <a:ahLst/>
              <a:cxnLst/>
              <a:rect l="l" t="t" r="r" b="b"/>
              <a:pathLst>
                <a:path w="35424" h="10090" extrusionOk="0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515;p32"/>
            <p:cNvSpPr/>
            <p:nvPr/>
          </p:nvSpPr>
          <p:spPr>
            <a:xfrm>
              <a:off x="3999000" y="976800"/>
              <a:ext cx="299200" cy="933075"/>
            </a:xfrm>
            <a:custGeom>
              <a:avLst/>
              <a:gdLst/>
              <a:ahLst/>
              <a:cxnLst/>
              <a:rect l="l" t="t" r="r" b="b"/>
              <a:pathLst>
                <a:path w="11968" h="37323" extrusionOk="0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516;p32"/>
            <p:cNvSpPr/>
            <p:nvPr/>
          </p:nvSpPr>
          <p:spPr>
            <a:xfrm>
              <a:off x="2820000" y="2001900"/>
              <a:ext cx="529775" cy="596850"/>
            </a:xfrm>
            <a:custGeom>
              <a:avLst/>
              <a:gdLst/>
              <a:ahLst/>
              <a:cxnLst/>
              <a:rect l="l" t="t" r="r" b="b"/>
              <a:pathLst>
                <a:path w="21191" h="23874" extrusionOk="0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17;p32"/>
            <p:cNvSpPr/>
            <p:nvPr/>
          </p:nvSpPr>
          <p:spPr>
            <a:xfrm>
              <a:off x="3254300" y="2007125"/>
              <a:ext cx="1325" cy="1350"/>
            </a:xfrm>
            <a:custGeom>
              <a:avLst/>
              <a:gdLst/>
              <a:ahLst/>
              <a:cxnLst/>
              <a:rect l="l" t="t" r="r" b="b"/>
              <a:pathLst>
                <a:path w="53" h="54" extrusionOk="0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18;p32"/>
            <p:cNvSpPr/>
            <p:nvPr/>
          </p:nvSpPr>
          <p:spPr>
            <a:xfrm>
              <a:off x="3254575" y="1905400"/>
              <a:ext cx="743650" cy="105925"/>
            </a:xfrm>
            <a:custGeom>
              <a:avLst/>
              <a:gdLst/>
              <a:ahLst/>
              <a:cxnLst/>
              <a:rect l="l" t="t" r="r" b="b"/>
              <a:pathLst>
                <a:path w="29746" h="4237" extrusionOk="0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19;p32"/>
            <p:cNvSpPr/>
            <p:nvPr/>
          </p:nvSpPr>
          <p:spPr>
            <a:xfrm>
              <a:off x="3255075" y="1909325"/>
              <a:ext cx="745000" cy="273625"/>
            </a:xfrm>
            <a:custGeom>
              <a:avLst/>
              <a:gdLst/>
              <a:ahLst/>
              <a:cxnLst/>
              <a:rect l="l" t="t" r="r" b="b"/>
              <a:pathLst>
                <a:path w="29800" h="10945" extrusionOk="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20;p32"/>
            <p:cNvSpPr/>
            <p:nvPr/>
          </p:nvSpPr>
          <p:spPr>
            <a:xfrm>
              <a:off x="3998475" y="1911400"/>
              <a:ext cx="2625" cy="1850"/>
            </a:xfrm>
            <a:custGeom>
              <a:avLst/>
              <a:gdLst/>
              <a:ahLst/>
              <a:cxnLst/>
              <a:rect l="l" t="t" r="r" b="b"/>
              <a:pathLst>
                <a:path w="105" h="74" extrusionOk="0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21;p32"/>
            <p:cNvSpPr/>
            <p:nvPr/>
          </p:nvSpPr>
          <p:spPr>
            <a:xfrm>
              <a:off x="3246225" y="2008175"/>
              <a:ext cx="2100" cy="550"/>
            </a:xfrm>
            <a:custGeom>
              <a:avLst/>
              <a:gdLst/>
              <a:ahLst/>
              <a:cxnLst/>
              <a:rect l="l" t="t" r="r" b="b"/>
              <a:pathLst>
                <a:path w="84" h="22" extrusionOk="0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22;p32"/>
            <p:cNvSpPr/>
            <p:nvPr/>
          </p:nvSpPr>
          <p:spPr>
            <a:xfrm>
              <a:off x="3248025" y="200817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23;p32"/>
            <p:cNvSpPr/>
            <p:nvPr/>
          </p:nvSpPr>
          <p:spPr>
            <a:xfrm>
              <a:off x="3246225" y="2008175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24;p32"/>
            <p:cNvSpPr/>
            <p:nvPr/>
          </p:nvSpPr>
          <p:spPr>
            <a:xfrm>
              <a:off x="3246750" y="2007400"/>
              <a:ext cx="101750" cy="587950"/>
            </a:xfrm>
            <a:custGeom>
              <a:avLst/>
              <a:gdLst/>
              <a:ahLst/>
              <a:cxnLst/>
              <a:rect l="l" t="t" r="r" b="b"/>
              <a:pathLst>
                <a:path w="4070" h="23518" extrusionOk="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25;p32"/>
            <p:cNvSpPr/>
            <p:nvPr/>
          </p:nvSpPr>
          <p:spPr>
            <a:xfrm>
              <a:off x="1695525" y="2755500"/>
              <a:ext cx="737425" cy="689675"/>
            </a:xfrm>
            <a:custGeom>
              <a:avLst/>
              <a:gdLst/>
              <a:ahLst/>
              <a:cxnLst/>
              <a:rect l="l" t="t" r="r" b="b"/>
              <a:pathLst>
                <a:path w="29497" h="27587" extrusionOk="0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26;p32"/>
            <p:cNvSpPr/>
            <p:nvPr/>
          </p:nvSpPr>
          <p:spPr>
            <a:xfrm>
              <a:off x="1791250" y="2760950"/>
              <a:ext cx="635425" cy="607275"/>
            </a:xfrm>
            <a:custGeom>
              <a:avLst/>
              <a:gdLst/>
              <a:ahLst/>
              <a:cxnLst/>
              <a:rect l="l" t="t" r="r" b="b"/>
              <a:pathLst>
                <a:path w="25417" h="24291" extrusionOk="0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27;p32"/>
            <p:cNvSpPr/>
            <p:nvPr/>
          </p:nvSpPr>
          <p:spPr>
            <a:xfrm>
              <a:off x="3344825" y="1906200"/>
              <a:ext cx="1201975" cy="701925"/>
            </a:xfrm>
            <a:custGeom>
              <a:avLst/>
              <a:gdLst/>
              <a:ahLst/>
              <a:cxnLst/>
              <a:rect l="l" t="t" r="r" b="b"/>
              <a:pathLst>
                <a:path w="48079" h="28077" extrusionOk="0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28;p32"/>
            <p:cNvSpPr/>
            <p:nvPr/>
          </p:nvSpPr>
          <p:spPr>
            <a:xfrm>
              <a:off x="3864650" y="2608100"/>
              <a:ext cx="670900" cy="897075"/>
            </a:xfrm>
            <a:custGeom>
              <a:avLst/>
              <a:gdLst/>
              <a:ahLst/>
              <a:cxnLst/>
              <a:rect l="l" t="t" r="r" b="b"/>
              <a:pathLst>
                <a:path w="26836" h="35883" extrusionOk="0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29;p32"/>
            <p:cNvSpPr/>
            <p:nvPr/>
          </p:nvSpPr>
          <p:spPr>
            <a:xfrm>
              <a:off x="3873000" y="2608100"/>
              <a:ext cx="667000" cy="892625"/>
            </a:xfrm>
            <a:custGeom>
              <a:avLst/>
              <a:gdLst/>
              <a:ahLst/>
              <a:cxnLst/>
              <a:rect l="l" t="t" r="r" b="b"/>
              <a:pathLst>
                <a:path w="26680" h="35705" extrusionOk="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30;p32"/>
            <p:cNvSpPr/>
            <p:nvPr/>
          </p:nvSpPr>
          <p:spPr>
            <a:xfrm>
              <a:off x="3858675" y="3496525"/>
              <a:ext cx="22700" cy="21675"/>
            </a:xfrm>
            <a:custGeom>
              <a:avLst/>
              <a:gdLst/>
              <a:ahLst/>
              <a:cxnLst/>
              <a:rect l="l" t="t" r="r" b="b"/>
              <a:pathLst>
                <a:path w="908" h="867" extrusionOk="0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31;p32"/>
            <p:cNvSpPr/>
            <p:nvPr/>
          </p:nvSpPr>
          <p:spPr>
            <a:xfrm>
              <a:off x="4530600" y="26057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32;p32"/>
            <p:cNvSpPr/>
            <p:nvPr/>
          </p:nvSpPr>
          <p:spPr>
            <a:xfrm>
              <a:off x="5282325" y="840925"/>
              <a:ext cx="709250" cy="476325"/>
            </a:xfrm>
            <a:custGeom>
              <a:avLst/>
              <a:gdLst/>
              <a:ahLst/>
              <a:cxnLst/>
              <a:rect l="l" t="t" r="r" b="b"/>
              <a:pathLst>
                <a:path w="28370" h="19053" extrusionOk="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33;p32"/>
            <p:cNvSpPr/>
            <p:nvPr/>
          </p:nvSpPr>
          <p:spPr>
            <a:xfrm>
              <a:off x="3991950" y="1901225"/>
              <a:ext cx="939325" cy="709250"/>
            </a:xfrm>
            <a:custGeom>
              <a:avLst/>
              <a:gdLst/>
              <a:ahLst/>
              <a:cxnLst/>
              <a:rect l="l" t="t" r="r" b="b"/>
              <a:pathLst>
                <a:path w="37573" h="28370" extrusionOk="0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34;p32"/>
            <p:cNvSpPr/>
            <p:nvPr/>
          </p:nvSpPr>
          <p:spPr>
            <a:xfrm>
              <a:off x="4920025" y="1042550"/>
              <a:ext cx="374325" cy="1139900"/>
            </a:xfrm>
            <a:custGeom>
              <a:avLst/>
              <a:gdLst/>
              <a:ahLst/>
              <a:cxnLst/>
              <a:rect l="l" t="t" r="r" b="b"/>
              <a:pathLst>
                <a:path w="14973" h="45596" extrusionOk="0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35;p32"/>
            <p:cNvSpPr/>
            <p:nvPr/>
          </p:nvSpPr>
          <p:spPr>
            <a:xfrm>
              <a:off x="4531625" y="2174350"/>
              <a:ext cx="862625" cy="785900"/>
            </a:xfrm>
            <a:custGeom>
              <a:avLst/>
              <a:gdLst/>
              <a:ahLst/>
              <a:cxnLst/>
              <a:rect l="l" t="t" r="r" b="b"/>
              <a:pathLst>
                <a:path w="34505" h="31436" extrusionOk="0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36;p32"/>
            <p:cNvSpPr/>
            <p:nvPr/>
          </p:nvSpPr>
          <p:spPr>
            <a:xfrm>
              <a:off x="5971200" y="1297400"/>
              <a:ext cx="368075" cy="697225"/>
            </a:xfrm>
            <a:custGeom>
              <a:avLst/>
              <a:gdLst/>
              <a:ahLst/>
              <a:cxnLst/>
              <a:rect l="l" t="t" r="r" b="b"/>
              <a:pathLst>
                <a:path w="14723" h="27889" extrusionOk="0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37;p32"/>
            <p:cNvSpPr/>
            <p:nvPr/>
          </p:nvSpPr>
          <p:spPr>
            <a:xfrm>
              <a:off x="4928875" y="2181125"/>
              <a:ext cx="718900" cy="762725"/>
            </a:xfrm>
            <a:custGeom>
              <a:avLst/>
              <a:gdLst/>
              <a:ahLst/>
              <a:cxnLst/>
              <a:rect l="l" t="t" r="r" b="b"/>
              <a:pathLst>
                <a:path w="28756" h="30509" extrusionOk="0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38;p32"/>
            <p:cNvSpPr/>
            <p:nvPr/>
          </p:nvSpPr>
          <p:spPr>
            <a:xfrm>
              <a:off x="5387200" y="2190500"/>
              <a:ext cx="262425" cy="753350"/>
            </a:xfrm>
            <a:custGeom>
              <a:avLst/>
              <a:gdLst/>
              <a:ahLst/>
              <a:cxnLst/>
              <a:rect l="l" t="t" r="r" b="b"/>
              <a:pathLst>
                <a:path w="10497" h="30134" extrusionOk="0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39;p32"/>
            <p:cNvSpPr/>
            <p:nvPr/>
          </p:nvSpPr>
          <p:spPr>
            <a:xfrm>
              <a:off x="5647750" y="2190500"/>
              <a:ext cx="3150" cy="7075"/>
            </a:xfrm>
            <a:custGeom>
              <a:avLst/>
              <a:gdLst/>
              <a:ahLst/>
              <a:cxnLst/>
              <a:rect l="l" t="t" r="r" b="b"/>
              <a:pathLst>
                <a:path w="126" h="283" extrusionOk="0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40;p32"/>
            <p:cNvSpPr/>
            <p:nvPr/>
          </p:nvSpPr>
          <p:spPr>
            <a:xfrm>
              <a:off x="5647750" y="2186575"/>
              <a:ext cx="5525" cy="3950"/>
            </a:xfrm>
            <a:custGeom>
              <a:avLst/>
              <a:gdLst/>
              <a:ahLst/>
              <a:cxnLst/>
              <a:rect l="l" t="t" r="r" b="b"/>
              <a:pathLst>
                <a:path w="221" h="158" extrusionOk="0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41;p32"/>
            <p:cNvSpPr/>
            <p:nvPr/>
          </p:nvSpPr>
          <p:spPr>
            <a:xfrm>
              <a:off x="4929150" y="2177200"/>
              <a:ext cx="719950" cy="13325"/>
            </a:xfrm>
            <a:custGeom>
              <a:avLst/>
              <a:gdLst/>
              <a:ahLst/>
              <a:cxnLst/>
              <a:rect l="l" t="t" r="r" b="b"/>
              <a:pathLst>
                <a:path w="28798" h="533" extrusionOk="0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42;p32"/>
            <p:cNvSpPr/>
            <p:nvPr/>
          </p:nvSpPr>
          <p:spPr>
            <a:xfrm>
              <a:off x="5647750" y="218790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43;p32"/>
            <p:cNvSpPr/>
            <p:nvPr/>
          </p:nvSpPr>
          <p:spPr>
            <a:xfrm>
              <a:off x="5384300" y="2943825"/>
              <a:ext cx="7325" cy="7575"/>
            </a:xfrm>
            <a:custGeom>
              <a:avLst/>
              <a:gdLst/>
              <a:ahLst/>
              <a:cxnLst/>
              <a:rect l="l" t="t" r="r" b="b"/>
              <a:pathLst>
                <a:path w="293" h="303" extrusionOk="0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44;p32"/>
            <p:cNvSpPr/>
            <p:nvPr/>
          </p:nvSpPr>
          <p:spPr>
            <a:xfrm>
              <a:off x="4923150" y="2187900"/>
              <a:ext cx="157050" cy="262675"/>
            </a:xfrm>
            <a:custGeom>
              <a:avLst/>
              <a:gdLst/>
              <a:ahLst/>
              <a:cxnLst/>
              <a:rect l="l" t="t" r="r" b="b"/>
              <a:pathLst>
                <a:path w="6282" h="10507" extrusionOk="0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45;p32"/>
            <p:cNvSpPr/>
            <p:nvPr/>
          </p:nvSpPr>
          <p:spPr>
            <a:xfrm>
              <a:off x="5384575" y="2959975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46;p32"/>
            <p:cNvSpPr/>
            <p:nvPr/>
          </p:nvSpPr>
          <p:spPr>
            <a:xfrm>
              <a:off x="5381700" y="2955025"/>
              <a:ext cx="5250" cy="4975"/>
            </a:xfrm>
            <a:custGeom>
              <a:avLst/>
              <a:gdLst/>
              <a:ahLst/>
              <a:cxnLst/>
              <a:rect l="l" t="t" r="r" b="b"/>
              <a:pathLst>
                <a:path w="210" h="199" extrusionOk="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47;p32"/>
            <p:cNvSpPr/>
            <p:nvPr/>
          </p:nvSpPr>
          <p:spPr>
            <a:xfrm>
              <a:off x="4916625" y="2176950"/>
              <a:ext cx="14650" cy="4725"/>
            </a:xfrm>
            <a:custGeom>
              <a:avLst/>
              <a:gdLst/>
              <a:ahLst/>
              <a:cxnLst/>
              <a:rect l="l" t="t" r="r" b="b"/>
              <a:pathLst>
                <a:path w="586" h="189" extrusionOk="0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48;p32"/>
            <p:cNvSpPr/>
            <p:nvPr/>
          </p:nvSpPr>
          <p:spPr>
            <a:xfrm>
              <a:off x="4920275" y="2176950"/>
              <a:ext cx="9150" cy="3675"/>
            </a:xfrm>
            <a:custGeom>
              <a:avLst/>
              <a:gdLst/>
              <a:ahLst/>
              <a:cxnLst/>
              <a:rect l="l" t="t" r="r" b="b"/>
              <a:pathLst>
                <a:path w="366" h="147" extrusionOk="0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49;p32"/>
            <p:cNvSpPr/>
            <p:nvPr/>
          </p:nvSpPr>
          <p:spPr>
            <a:xfrm>
              <a:off x="4918975" y="2176950"/>
              <a:ext cx="470050" cy="780175"/>
            </a:xfrm>
            <a:custGeom>
              <a:avLst/>
              <a:gdLst/>
              <a:ahLst/>
              <a:cxnLst/>
              <a:rect l="l" t="t" r="r" b="b"/>
              <a:pathLst>
                <a:path w="18802" h="31207" extrusionOk="0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50;p32"/>
            <p:cNvSpPr/>
            <p:nvPr/>
          </p:nvSpPr>
          <p:spPr>
            <a:xfrm>
              <a:off x="6067175" y="1589775"/>
              <a:ext cx="448950" cy="461200"/>
            </a:xfrm>
            <a:custGeom>
              <a:avLst/>
              <a:gdLst/>
              <a:ahLst/>
              <a:cxnLst/>
              <a:rect l="l" t="t" r="r" b="b"/>
              <a:pathLst>
                <a:path w="17958" h="18448" extrusionOk="0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51;p32"/>
            <p:cNvSpPr/>
            <p:nvPr/>
          </p:nvSpPr>
          <p:spPr>
            <a:xfrm>
              <a:off x="5643850" y="1290600"/>
              <a:ext cx="430675" cy="901225"/>
            </a:xfrm>
            <a:custGeom>
              <a:avLst/>
              <a:gdLst/>
              <a:ahLst/>
              <a:cxnLst/>
              <a:rect l="l" t="t" r="r" b="b"/>
              <a:pathLst>
                <a:path w="17227" h="36049" extrusionOk="0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52;p32"/>
            <p:cNvSpPr/>
            <p:nvPr/>
          </p:nvSpPr>
          <p:spPr>
            <a:xfrm>
              <a:off x="4912975" y="1294275"/>
              <a:ext cx="1072600" cy="900425"/>
            </a:xfrm>
            <a:custGeom>
              <a:avLst/>
              <a:gdLst/>
              <a:ahLst/>
              <a:cxnLst/>
              <a:rect l="l" t="t" r="r" b="b"/>
              <a:pathLst>
                <a:path w="42904" h="36017" extrusionOk="0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53;p32"/>
            <p:cNvSpPr/>
            <p:nvPr/>
          </p:nvSpPr>
          <p:spPr>
            <a:xfrm>
              <a:off x="2780075" y="3511925"/>
              <a:ext cx="1082800" cy="280425"/>
            </a:xfrm>
            <a:custGeom>
              <a:avLst/>
              <a:gdLst/>
              <a:ahLst/>
              <a:cxnLst/>
              <a:rect l="l" t="t" r="r" b="b"/>
              <a:pathLst>
                <a:path w="43312" h="11217" extrusionOk="0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54;p32"/>
            <p:cNvSpPr/>
            <p:nvPr/>
          </p:nvSpPr>
          <p:spPr>
            <a:xfrm>
              <a:off x="1694475" y="3360125"/>
              <a:ext cx="740550" cy="538650"/>
            </a:xfrm>
            <a:custGeom>
              <a:avLst/>
              <a:gdLst/>
              <a:ahLst/>
              <a:cxnLst/>
              <a:rect l="l" t="t" r="r" b="b"/>
              <a:pathLst>
                <a:path w="29622" h="21546" extrusionOk="0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55;p32"/>
            <p:cNvSpPr/>
            <p:nvPr/>
          </p:nvSpPr>
          <p:spPr>
            <a:xfrm>
              <a:off x="1867425" y="3359600"/>
              <a:ext cx="921550" cy="537600"/>
            </a:xfrm>
            <a:custGeom>
              <a:avLst/>
              <a:gdLst/>
              <a:ahLst/>
              <a:cxnLst/>
              <a:rect l="l" t="t" r="r" b="b"/>
              <a:pathLst>
                <a:path w="36862" h="21504" extrusionOk="0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56;p32"/>
            <p:cNvSpPr/>
            <p:nvPr/>
          </p:nvSpPr>
          <p:spPr>
            <a:xfrm>
              <a:off x="2768600" y="3508800"/>
              <a:ext cx="1103900" cy="566575"/>
            </a:xfrm>
            <a:custGeom>
              <a:avLst/>
              <a:gdLst/>
              <a:ahLst/>
              <a:cxnLst/>
              <a:rect l="l" t="t" r="r" b="b"/>
              <a:pathLst>
                <a:path w="44156" h="22663" extrusionOk="0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57;p32"/>
            <p:cNvSpPr/>
            <p:nvPr/>
          </p:nvSpPr>
          <p:spPr>
            <a:xfrm>
              <a:off x="1864025" y="3783450"/>
              <a:ext cx="923400" cy="449975"/>
            </a:xfrm>
            <a:custGeom>
              <a:avLst/>
              <a:gdLst/>
              <a:ahLst/>
              <a:cxnLst/>
              <a:rect l="l" t="t" r="r" b="b"/>
              <a:pathLst>
                <a:path w="36936" h="17999" extrusionOk="0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58;p32"/>
            <p:cNvSpPr/>
            <p:nvPr/>
          </p:nvSpPr>
          <p:spPr>
            <a:xfrm>
              <a:off x="2586300" y="3782925"/>
              <a:ext cx="847475" cy="450500"/>
            </a:xfrm>
            <a:custGeom>
              <a:avLst/>
              <a:gdLst/>
              <a:ahLst/>
              <a:cxnLst/>
              <a:rect l="l" t="t" r="r" b="b"/>
              <a:pathLst>
                <a:path w="33899" h="18020" extrusionOk="0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59;p32"/>
            <p:cNvSpPr/>
            <p:nvPr/>
          </p:nvSpPr>
          <p:spPr>
            <a:xfrm>
              <a:off x="4528750" y="2595575"/>
              <a:ext cx="871500" cy="435900"/>
            </a:xfrm>
            <a:custGeom>
              <a:avLst/>
              <a:gdLst/>
              <a:ahLst/>
              <a:cxnLst/>
              <a:rect l="l" t="t" r="r" b="b"/>
              <a:pathLst>
                <a:path w="34860" h="17436" extrusionOk="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60;p32"/>
            <p:cNvSpPr/>
            <p:nvPr/>
          </p:nvSpPr>
          <p:spPr>
            <a:xfrm>
              <a:off x="3847975" y="2596900"/>
              <a:ext cx="950000" cy="930700"/>
            </a:xfrm>
            <a:custGeom>
              <a:avLst/>
              <a:gdLst/>
              <a:ahLst/>
              <a:cxnLst/>
              <a:rect l="l" t="t" r="r" b="b"/>
              <a:pathLst>
                <a:path w="38000" h="37228" extrusionOk="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61;p32"/>
            <p:cNvSpPr/>
            <p:nvPr/>
          </p:nvSpPr>
          <p:spPr>
            <a:xfrm>
              <a:off x="3412625" y="3505675"/>
              <a:ext cx="533950" cy="663325"/>
            </a:xfrm>
            <a:custGeom>
              <a:avLst/>
              <a:gdLst/>
              <a:ahLst/>
              <a:cxnLst/>
              <a:rect l="l" t="t" r="r" b="b"/>
              <a:pathLst>
                <a:path w="21358" h="26533" extrusionOk="0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62;p32"/>
            <p:cNvSpPr/>
            <p:nvPr/>
          </p:nvSpPr>
          <p:spPr>
            <a:xfrm>
              <a:off x="3414725" y="4065150"/>
              <a:ext cx="537075" cy="410875"/>
            </a:xfrm>
            <a:custGeom>
              <a:avLst/>
              <a:gdLst/>
              <a:ahLst/>
              <a:cxnLst/>
              <a:rect l="l" t="t" r="r" b="b"/>
              <a:pathLst>
                <a:path w="21483" h="16435" extrusionOk="0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63;p32"/>
            <p:cNvSpPr/>
            <p:nvPr/>
          </p:nvSpPr>
          <p:spPr>
            <a:xfrm>
              <a:off x="3508875" y="4157250"/>
              <a:ext cx="539950" cy="421025"/>
            </a:xfrm>
            <a:custGeom>
              <a:avLst/>
              <a:gdLst/>
              <a:ahLst/>
              <a:cxnLst/>
              <a:rect l="l" t="t" r="r" b="b"/>
              <a:pathLst>
                <a:path w="21598" h="16841" extrusionOk="0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64;p32"/>
            <p:cNvSpPr/>
            <p:nvPr/>
          </p:nvSpPr>
          <p:spPr>
            <a:xfrm>
              <a:off x="3855550" y="3498350"/>
              <a:ext cx="311450" cy="673250"/>
            </a:xfrm>
            <a:custGeom>
              <a:avLst/>
              <a:gdLst/>
              <a:ahLst/>
              <a:cxnLst/>
              <a:rect l="l" t="t" r="r" b="b"/>
              <a:pathLst>
                <a:path w="12458" h="26930" extrusionOk="0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65;p32"/>
            <p:cNvSpPr/>
            <p:nvPr/>
          </p:nvSpPr>
          <p:spPr>
            <a:xfrm>
              <a:off x="3937175" y="3976750"/>
              <a:ext cx="230875" cy="614800"/>
            </a:xfrm>
            <a:custGeom>
              <a:avLst/>
              <a:gdLst/>
              <a:ahLst/>
              <a:cxnLst/>
              <a:rect l="l" t="t" r="r" b="b"/>
              <a:pathLst>
                <a:path w="9235" h="24592" extrusionOk="0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66;p32"/>
            <p:cNvSpPr/>
            <p:nvPr/>
          </p:nvSpPr>
          <p:spPr>
            <a:xfrm>
              <a:off x="3514875" y="4464250"/>
              <a:ext cx="538125" cy="499775"/>
            </a:xfrm>
            <a:custGeom>
              <a:avLst/>
              <a:gdLst/>
              <a:ahLst/>
              <a:cxnLst/>
              <a:rect l="l" t="t" r="r" b="b"/>
              <a:pathLst>
                <a:path w="21525" h="19991" extrusionOk="0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67;p32"/>
            <p:cNvSpPr/>
            <p:nvPr/>
          </p:nvSpPr>
          <p:spPr>
            <a:xfrm>
              <a:off x="3972400" y="1879850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68;p32"/>
            <p:cNvSpPr/>
            <p:nvPr/>
          </p:nvSpPr>
          <p:spPr>
            <a:xfrm>
              <a:off x="4899675" y="216025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69;p32"/>
            <p:cNvSpPr/>
            <p:nvPr/>
          </p:nvSpPr>
          <p:spPr>
            <a:xfrm>
              <a:off x="3175275" y="19635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70;p32"/>
            <p:cNvSpPr/>
            <p:nvPr/>
          </p:nvSpPr>
          <p:spPr>
            <a:xfrm>
              <a:off x="3347950" y="6909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71;p32"/>
            <p:cNvSpPr/>
            <p:nvPr/>
          </p:nvSpPr>
          <p:spPr>
            <a:xfrm>
              <a:off x="3542000" y="2381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72;p32"/>
            <p:cNvSpPr/>
            <p:nvPr/>
          </p:nvSpPr>
          <p:spPr>
            <a:xfrm>
              <a:off x="2452750" y="44287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73;p32"/>
            <p:cNvSpPr/>
            <p:nvPr/>
          </p:nvSpPr>
          <p:spPr>
            <a:xfrm>
              <a:off x="2226325" y="6155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74;p32"/>
            <p:cNvSpPr/>
            <p:nvPr/>
          </p:nvSpPr>
          <p:spPr>
            <a:xfrm>
              <a:off x="5321450" y="29125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75;p32"/>
            <p:cNvSpPr/>
            <p:nvPr/>
          </p:nvSpPr>
          <p:spPr>
            <a:xfrm>
              <a:off x="4717350" y="2998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76;p32"/>
            <p:cNvSpPr/>
            <p:nvPr/>
          </p:nvSpPr>
          <p:spPr>
            <a:xfrm>
              <a:off x="4102825" y="39261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77;p32"/>
            <p:cNvSpPr/>
            <p:nvPr/>
          </p:nvSpPr>
          <p:spPr>
            <a:xfrm>
              <a:off x="3347950" y="4033850"/>
              <a:ext cx="125225" cy="97325"/>
            </a:xfrm>
            <a:custGeom>
              <a:avLst/>
              <a:gdLst/>
              <a:ahLst/>
              <a:cxnLst/>
              <a:rect l="l" t="t" r="r" b="b"/>
              <a:pathLst>
                <a:path w="5009" h="3893" extrusionOk="0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78;p32"/>
            <p:cNvSpPr/>
            <p:nvPr/>
          </p:nvSpPr>
          <p:spPr>
            <a:xfrm>
              <a:off x="2528375" y="4184900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79;p32"/>
            <p:cNvSpPr/>
            <p:nvPr/>
          </p:nvSpPr>
          <p:spPr>
            <a:xfrm>
              <a:off x="6453750" y="20066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80;p32"/>
            <p:cNvSpPr/>
            <p:nvPr/>
          </p:nvSpPr>
          <p:spPr>
            <a:xfrm>
              <a:off x="5892950" y="12624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81;p32"/>
            <p:cNvSpPr/>
            <p:nvPr/>
          </p:nvSpPr>
          <p:spPr>
            <a:xfrm>
              <a:off x="5224425" y="1014375"/>
              <a:ext cx="124950" cy="97325"/>
            </a:xfrm>
            <a:custGeom>
              <a:avLst/>
              <a:gdLst/>
              <a:ahLst/>
              <a:cxnLst/>
              <a:rect l="l" t="t" r="r" b="b"/>
              <a:pathLst>
                <a:path w="4998" h="3893" extrusionOk="0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82;p32"/>
            <p:cNvSpPr/>
            <p:nvPr/>
          </p:nvSpPr>
          <p:spPr>
            <a:xfrm>
              <a:off x="2053900" y="2146700"/>
              <a:ext cx="124975" cy="97300"/>
            </a:xfrm>
            <a:custGeom>
              <a:avLst/>
              <a:gdLst/>
              <a:ahLst/>
              <a:cxnLst/>
              <a:rect l="l" t="t" r="r" b="b"/>
              <a:pathLst>
                <a:path w="4999" h="3892" extrusionOk="0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83;p32"/>
            <p:cNvSpPr/>
            <p:nvPr/>
          </p:nvSpPr>
          <p:spPr>
            <a:xfrm>
              <a:off x="1396075" y="207130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84;p32"/>
            <p:cNvSpPr/>
            <p:nvPr/>
          </p:nvSpPr>
          <p:spPr>
            <a:xfrm>
              <a:off x="1040275" y="1898900"/>
              <a:ext cx="125000" cy="97050"/>
            </a:xfrm>
            <a:custGeom>
              <a:avLst/>
              <a:gdLst/>
              <a:ahLst/>
              <a:cxnLst/>
              <a:rect l="l" t="t" r="r" b="b"/>
              <a:pathLst>
                <a:path w="5000" h="3882" extrusionOk="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85;p32"/>
            <p:cNvSpPr/>
            <p:nvPr/>
          </p:nvSpPr>
          <p:spPr>
            <a:xfrm>
              <a:off x="1299050" y="32466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86;p32"/>
            <p:cNvSpPr/>
            <p:nvPr/>
          </p:nvSpPr>
          <p:spPr>
            <a:xfrm>
              <a:off x="1816550" y="38507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87;p32"/>
            <p:cNvSpPr/>
            <p:nvPr/>
          </p:nvSpPr>
          <p:spPr>
            <a:xfrm>
              <a:off x="3455650" y="4443650"/>
              <a:ext cx="125250" cy="97300"/>
            </a:xfrm>
            <a:custGeom>
              <a:avLst/>
              <a:gdLst/>
              <a:ahLst/>
              <a:cxnLst/>
              <a:rect l="l" t="t" r="r" b="b"/>
              <a:pathLst>
                <a:path w="5010" h="3892" extrusionOk="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88;p32"/>
            <p:cNvSpPr/>
            <p:nvPr/>
          </p:nvSpPr>
          <p:spPr>
            <a:xfrm>
              <a:off x="3434275" y="49074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89;p32"/>
            <p:cNvSpPr/>
            <p:nvPr/>
          </p:nvSpPr>
          <p:spPr>
            <a:xfrm>
              <a:off x="3973450" y="4529975"/>
              <a:ext cx="124950" cy="97050"/>
            </a:xfrm>
            <a:custGeom>
              <a:avLst/>
              <a:gdLst/>
              <a:ahLst/>
              <a:cxnLst/>
              <a:rect l="l" t="t" r="r" b="b"/>
              <a:pathLst>
                <a:path w="4998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90;p32"/>
            <p:cNvSpPr/>
            <p:nvPr/>
          </p:nvSpPr>
          <p:spPr>
            <a:xfrm>
              <a:off x="4393900" y="432175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91;p32"/>
            <p:cNvSpPr/>
            <p:nvPr/>
          </p:nvSpPr>
          <p:spPr>
            <a:xfrm>
              <a:off x="5461525" y="7989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92;p32"/>
            <p:cNvSpPr/>
            <p:nvPr/>
          </p:nvSpPr>
          <p:spPr>
            <a:xfrm>
              <a:off x="2582375" y="11547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93;p32"/>
            <p:cNvSpPr/>
            <p:nvPr/>
          </p:nvSpPr>
          <p:spPr>
            <a:xfrm>
              <a:off x="1676475" y="11116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94;p32"/>
            <p:cNvSpPr/>
            <p:nvPr/>
          </p:nvSpPr>
          <p:spPr>
            <a:xfrm>
              <a:off x="1827500" y="15751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595;p32"/>
            <p:cNvSpPr/>
            <p:nvPr/>
          </p:nvSpPr>
          <p:spPr>
            <a:xfrm>
              <a:off x="1114625" y="2861125"/>
              <a:ext cx="62650" cy="48525"/>
            </a:xfrm>
            <a:custGeom>
              <a:avLst/>
              <a:gdLst/>
              <a:ahLst/>
              <a:cxnLst/>
              <a:rect l="l" t="t" r="r" b="b"/>
              <a:pathLst>
                <a:path w="2506" h="1941" extrusionOk="0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596;p32"/>
            <p:cNvSpPr/>
            <p:nvPr/>
          </p:nvSpPr>
          <p:spPr>
            <a:xfrm>
              <a:off x="1082300" y="2365275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597;p32"/>
            <p:cNvSpPr/>
            <p:nvPr/>
          </p:nvSpPr>
          <p:spPr>
            <a:xfrm>
              <a:off x="1750825" y="275340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98;p32"/>
            <p:cNvSpPr/>
            <p:nvPr/>
          </p:nvSpPr>
          <p:spPr>
            <a:xfrm>
              <a:off x="2387000" y="3335600"/>
              <a:ext cx="62650" cy="48800"/>
            </a:xfrm>
            <a:custGeom>
              <a:avLst/>
              <a:gdLst/>
              <a:ahLst/>
              <a:cxnLst/>
              <a:rect l="l" t="t" r="r" b="b"/>
              <a:pathLst>
                <a:path w="2506" h="1952" extrusionOk="0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99;p32"/>
            <p:cNvSpPr/>
            <p:nvPr/>
          </p:nvSpPr>
          <p:spPr>
            <a:xfrm>
              <a:off x="3325250" y="2570025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00;p32"/>
            <p:cNvSpPr/>
            <p:nvPr/>
          </p:nvSpPr>
          <p:spPr>
            <a:xfrm>
              <a:off x="2606125" y="2589325"/>
              <a:ext cx="224350" cy="424425"/>
            </a:xfrm>
            <a:custGeom>
              <a:avLst/>
              <a:gdLst/>
              <a:ahLst/>
              <a:cxnLst/>
              <a:rect l="l" t="t" r="r" b="b"/>
              <a:pathLst>
                <a:path w="8974" h="16977" extrusionOk="0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01;p32"/>
            <p:cNvSpPr/>
            <p:nvPr/>
          </p:nvSpPr>
          <p:spPr>
            <a:xfrm>
              <a:off x="2426150" y="2589325"/>
              <a:ext cx="399875" cy="751250"/>
            </a:xfrm>
            <a:custGeom>
              <a:avLst/>
              <a:gdLst/>
              <a:ahLst/>
              <a:cxnLst/>
              <a:rect l="l" t="t" r="r" b="b"/>
              <a:pathLst>
                <a:path w="15995" h="30050" extrusionOk="0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02;p32"/>
            <p:cNvSpPr/>
            <p:nvPr/>
          </p:nvSpPr>
          <p:spPr>
            <a:xfrm>
              <a:off x="2821300" y="2583325"/>
              <a:ext cx="10200" cy="6025"/>
            </a:xfrm>
            <a:custGeom>
              <a:avLst/>
              <a:gdLst/>
              <a:ahLst/>
              <a:cxnLst/>
              <a:rect l="l" t="t" r="r" b="b"/>
              <a:pathLst>
                <a:path w="408" h="241" extrusionOk="0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03;p32"/>
            <p:cNvSpPr/>
            <p:nvPr/>
          </p:nvSpPr>
          <p:spPr>
            <a:xfrm>
              <a:off x="2414650" y="3336900"/>
              <a:ext cx="18550" cy="25050"/>
            </a:xfrm>
            <a:custGeom>
              <a:avLst/>
              <a:gdLst/>
              <a:ahLst/>
              <a:cxnLst/>
              <a:rect l="l" t="t" r="r" b="b"/>
              <a:pathLst>
                <a:path w="742" h="1002" extrusionOk="0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04;p32"/>
            <p:cNvSpPr/>
            <p:nvPr/>
          </p:nvSpPr>
          <p:spPr>
            <a:xfrm>
              <a:off x="4229575" y="9335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05;p32"/>
            <p:cNvSpPr/>
            <p:nvPr/>
          </p:nvSpPr>
          <p:spPr>
            <a:xfrm>
              <a:off x="3792675" y="34733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06;p32"/>
            <p:cNvSpPr/>
            <p:nvPr/>
          </p:nvSpPr>
          <p:spPr>
            <a:xfrm>
              <a:off x="2716975" y="37482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07;p32"/>
            <p:cNvSpPr/>
            <p:nvPr/>
          </p:nvSpPr>
          <p:spPr>
            <a:xfrm>
              <a:off x="2749300" y="25431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08;p32"/>
            <p:cNvSpPr/>
            <p:nvPr/>
          </p:nvSpPr>
          <p:spPr>
            <a:xfrm>
              <a:off x="1374425" y="14755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09;p32"/>
            <p:cNvSpPr/>
            <p:nvPr/>
          </p:nvSpPr>
          <p:spPr>
            <a:xfrm>
              <a:off x="3016400" y="4079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10;p32"/>
            <p:cNvSpPr/>
            <p:nvPr/>
          </p:nvSpPr>
          <p:spPr>
            <a:xfrm>
              <a:off x="5774275" y="29070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11;p32"/>
            <p:cNvSpPr/>
            <p:nvPr/>
          </p:nvSpPr>
          <p:spPr>
            <a:xfrm>
              <a:off x="6186650" y="2607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12;p32"/>
            <p:cNvSpPr/>
            <p:nvPr/>
          </p:nvSpPr>
          <p:spPr>
            <a:xfrm>
              <a:off x="6267775" y="15564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13;p32"/>
            <p:cNvSpPr/>
            <p:nvPr/>
          </p:nvSpPr>
          <p:spPr>
            <a:xfrm>
              <a:off x="3881625" y="41363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14;p32"/>
            <p:cNvSpPr/>
            <p:nvPr/>
          </p:nvSpPr>
          <p:spPr>
            <a:xfrm>
              <a:off x="1633175" y="33924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15;p32"/>
            <p:cNvSpPr/>
            <p:nvPr/>
          </p:nvSpPr>
          <p:spPr>
            <a:xfrm>
              <a:off x="2021575" y="8607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16;p32"/>
            <p:cNvSpPr/>
            <p:nvPr/>
          </p:nvSpPr>
          <p:spPr>
            <a:xfrm>
              <a:off x="1801425" y="5462725"/>
              <a:ext cx="5225" cy="1600"/>
            </a:xfrm>
            <a:custGeom>
              <a:avLst/>
              <a:gdLst/>
              <a:ahLst/>
              <a:cxnLst/>
              <a:rect l="l" t="t" r="r" b="b"/>
              <a:pathLst>
                <a:path w="209" h="64" extrusionOk="0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17;p32"/>
            <p:cNvSpPr/>
            <p:nvPr/>
          </p:nvSpPr>
          <p:spPr>
            <a:xfrm>
              <a:off x="1803500" y="5462725"/>
              <a:ext cx="1875" cy="1600"/>
            </a:xfrm>
            <a:custGeom>
              <a:avLst/>
              <a:gdLst/>
              <a:ahLst/>
              <a:cxnLst/>
              <a:rect l="l" t="t" r="r" b="b"/>
              <a:pathLst>
                <a:path w="75" h="64" extrusionOk="0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618;p32"/>
            <p:cNvSpPr/>
            <p:nvPr/>
          </p:nvSpPr>
          <p:spPr>
            <a:xfrm>
              <a:off x="1800375" y="5464050"/>
              <a:ext cx="2100" cy="3925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619;p32"/>
            <p:cNvSpPr/>
            <p:nvPr/>
          </p:nvSpPr>
          <p:spPr>
            <a:xfrm>
              <a:off x="1801950" y="5464300"/>
              <a:ext cx="1575" cy="1350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20;p32"/>
            <p:cNvSpPr/>
            <p:nvPr/>
          </p:nvSpPr>
          <p:spPr>
            <a:xfrm>
              <a:off x="1803500" y="546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21;p32"/>
            <p:cNvSpPr/>
            <p:nvPr/>
          </p:nvSpPr>
          <p:spPr>
            <a:xfrm>
              <a:off x="1807150" y="5464825"/>
              <a:ext cx="4475" cy="1075"/>
            </a:xfrm>
            <a:custGeom>
              <a:avLst/>
              <a:gdLst/>
              <a:ahLst/>
              <a:cxnLst/>
              <a:rect l="l" t="t" r="r" b="b"/>
              <a:pathLst>
                <a:path w="179" h="43" extrusionOk="0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22;p32"/>
            <p:cNvSpPr/>
            <p:nvPr/>
          </p:nvSpPr>
          <p:spPr>
            <a:xfrm>
              <a:off x="1806375" y="54658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23;p32"/>
            <p:cNvSpPr/>
            <p:nvPr/>
          </p:nvSpPr>
          <p:spPr>
            <a:xfrm>
              <a:off x="1805350" y="5462725"/>
              <a:ext cx="8100" cy="2125"/>
            </a:xfrm>
            <a:custGeom>
              <a:avLst/>
              <a:gdLst/>
              <a:ahLst/>
              <a:cxnLst/>
              <a:rect l="l" t="t" r="r" b="b"/>
              <a:pathLst>
                <a:path w="324" h="85" extrusionOk="0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24;p32"/>
            <p:cNvSpPr/>
            <p:nvPr/>
          </p:nvSpPr>
          <p:spPr>
            <a:xfrm>
              <a:off x="1803500" y="5463250"/>
              <a:ext cx="5775" cy="2650"/>
            </a:xfrm>
            <a:custGeom>
              <a:avLst/>
              <a:gdLst/>
              <a:ahLst/>
              <a:cxnLst/>
              <a:rect l="l" t="t" r="r" b="b"/>
              <a:pathLst>
                <a:path w="231" h="106" extrusionOk="0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25;p32"/>
            <p:cNvSpPr/>
            <p:nvPr/>
          </p:nvSpPr>
          <p:spPr>
            <a:xfrm>
              <a:off x="1806100" y="5466900"/>
              <a:ext cx="300" cy="1075"/>
            </a:xfrm>
            <a:custGeom>
              <a:avLst/>
              <a:gdLst/>
              <a:ahLst/>
              <a:cxnLst/>
              <a:rect l="l" t="t" r="r" b="b"/>
              <a:pathLst>
                <a:path w="12" h="43" extrusionOk="0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26;p32"/>
            <p:cNvSpPr/>
            <p:nvPr/>
          </p:nvSpPr>
          <p:spPr>
            <a:xfrm>
              <a:off x="1805850" y="5466125"/>
              <a:ext cx="550" cy="800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27;p32"/>
            <p:cNvSpPr/>
            <p:nvPr/>
          </p:nvSpPr>
          <p:spPr>
            <a:xfrm>
              <a:off x="1803500" y="5466650"/>
              <a:ext cx="2900" cy="9425"/>
            </a:xfrm>
            <a:custGeom>
              <a:avLst/>
              <a:gdLst/>
              <a:ahLst/>
              <a:cxnLst/>
              <a:rect l="l" t="t" r="r" b="b"/>
              <a:pathLst>
                <a:path w="116" h="377" extrusionOk="0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28;p32"/>
            <p:cNvSpPr/>
            <p:nvPr/>
          </p:nvSpPr>
          <p:spPr>
            <a:xfrm>
              <a:off x="1805600" y="5466375"/>
              <a:ext cx="525" cy="55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29;p32"/>
            <p:cNvSpPr/>
            <p:nvPr/>
          </p:nvSpPr>
          <p:spPr>
            <a:xfrm>
              <a:off x="1800125" y="5465625"/>
              <a:ext cx="3400" cy="7050"/>
            </a:xfrm>
            <a:custGeom>
              <a:avLst/>
              <a:gdLst/>
              <a:ahLst/>
              <a:cxnLst/>
              <a:rect l="l" t="t" r="r" b="b"/>
              <a:pathLst>
                <a:path w="136" h="282" extrusionOk="0">
                  <a:moveTo>
                    <a:pt x="94" y="0"/>
                  </a:moveTo>
                  <a:lnTo>
                    <a:pt x="10" y="94"/>
                  </a:lnTo>
                  <a:lnTo>
                    <a:pt x="0" y="281"/>
                  </a:lnTo>
                  <a:lnTo>
                    <a:pt x="136" y="12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30;p32"/>
            <p:cNvSpPr/>
            <p:nvPr/>
          </p:nvSpPr>
          <p:spPr>
            <a:xfrm>
              <a:off x="1805600" y="5465875"/>
              <a:ext cx="800" cy="525"/>
            </a:xfrm>
            <a:custGeom>
              <a:avLst/>
              <a:gdLst/>
              <a:ahLst/>
              <a:cxnLst/>
              <a:rect l="l" t="t" r="r" b="b"/>
              <a:pathLst>
                <a:path w="32" h="21" extrusionOk="0">
                  <a:moveTo>
                    <a:pt x="0" y="0"/>
                  </a:moveTo>
                  <a:lnTo>
                    <a:pt x="11" y="21"/>
                  </a:lnTo>
                  <a:lnTo>
                    <a:pt x="32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31;p32"/>
            <p:cNvSpPr/>
            <p:nvPr/>
          </p:nvSpPr>
          <p:spPr>
            <a:xfrm>
              <a:off x="1802450" y="5464300"/>
              <a:ext cx="3175" cy="4475"/>
            </a:xfrm>
            <a:custGeom>
              <a:avLst/>
              <a:gdLst/>
              <a:ahLst/>
              <a:cxnLst/>
              <a:rect l="l" t="t" r="r" b="b"/>
              <a:pathLst>
                <a:path w="127" h="179" extrusionOk="0">
                  <a:moveTo>
                    <a:pt x="43" y="1"/>
                  </a:moveTo>
                  <a:lnTo>
                    <a:pt x="1" y="53"/>
                  </a:lnTo>
                  <a:lnTo>
                    <a:pt x="43" y="178"/>
                  </a:lnTo>
                  <a:lnTo>
                    <a:pt x="116" y="95"/>
                  </a:lnTo>
                  <a:lnTo>
                    <a:pt x="126" y="95"/>
                  </a:lnTo>
                  <a:lnTo>
                    <a:pt x="22" y="5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32;p32"/>
            <p:cNvSpPr/>
            <p:nvPr/>
          </p:nvSpPr>
          <p:spPr>
            <a:xfrm>
              <a:off x="1802975" y="5464300"/>
              <a:ext cx="3675" cy="2375"/>
            </a:xfrm>
            <a:custGeom>
              <a:avLst/>
              <a:gdLst/>
              <a:ahLst/>
              <a:cxnLst/>
              <a:rect l="l" t="t" r="r" b="b"/>
              <a:pathLst>
                <a:path w="147" h="95" extrusionOk="0">
                  <a:moveTo>
                    <a:pt x="22" y="1"/>
                  </a:moveTo>
                  <a:lnTo>
                    <a:pt x="1" y="53"/>
                  </a:lnTo>
                  <a:lnTo>
                    <a:pt x="105" y="95"/>
                  </a:lnTo>
                  <a:lnTo>
                    <a:pt x="116" y="84"/>
                  </a:lnTo>
                  <a:lnTo>
                    <a:pt x="105" y="63"/>
                  </a:lnTo>
                  <a:lnTo>
                    <a:pt x="137" y="6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406;p3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6170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 smtClean="0"/>
              <a:t>Future work</a:t>
            </a:r>
            <a:endParaRPr sz="3000" dirty="0"/>
          </a:p>
        </p:txBody>
      </p:sp>
      <p:cxnSp>
        <p:nvCxnSpPr>
          <p:cNvPr id="241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2" name="Google Shape;136;p27"/>
          <p:cNvSpPr txBox="1">
            <a:spLocks/>
          </p:cNvSpPr>
          <p:nvPr/>
        </p:nvSpPr>
        <p:spPr>
          <a:xfrm>
            <a:off x="1113225" y="1462908"/>
            <a:ext cx="7413008" cy="8010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Develop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to handle the keyboard functionalities along with the mouse functionalities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virtually.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406;p3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6170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 smtClean="0"/>
              <a:t>Output</a:t>
            </a:r>
            <a:endParaRPr sz="3000" dirty="0"/>
          </a:p>
        </p:txBody>
      </p:sp>
      <p:cxnSp>
        <p:nvCxnSpPr>
          <p:cNvPr id="241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747" y="3322302"/>
            <a:ext cx="1264920" cy="1371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097" y="1555071"/>
            <a:ext cx="1094324" cy="14151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853" y="1562316"/>
            <a:ext cx="1073033" cy="14079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264" y="1555071"/>
            <a:ext cx="1127401" cy="1407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421" y="3322302"/>
            <a:ext cx="1594051" cy="136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64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406;p3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 smtClean="0"/>
              <a:t>References</a:t>
            </a:r>
            <a:endParaRPr sz="3000" dirty="0"/>
          </a:p>
        </p:txBody>
      </p:sp>
      <p:sp>
        <p:nvSpPr>
          <p:cNvPr id="243" name="Google Shape;839;p35"/>
          <p:cNvSpPr txBox="1">
            <a:spLocks/>
          </p:cNvSpPr>
          <p:nvPr/>
        </p:nvSpPr>
        <p:spPr>
          <a:xfrm>
            <a:off x="930760" y="1201712"/>
            <a:ext cx="7172998" cy="2918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ig Shoulders Text Light"/>
              <a:buNone/>
              <a:defRPr sz="16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9pPr>
          </a:lstStyle>
          <a:p>
            <a:pPr marL="28575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D. L. </a:t>
            </a:r>
            <a:r>
              <a:rPr lang="en-US" sz="1400" b="1" dirty="0" err="1">
                <a:solidFill>
                  <a:schemeClr val="tx2"/>
                </a:solidFill>
                <a:latin typeface="Fira Sans Condensed" panose="020B0604020202020204" charset="0"/>
              </a:rPr>
              <a:t>Quam</a:t>
            </a: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, “Gesture recognition with a </a:t>
            </a:r>
            <a:r>
              <a:rPr lang="en-US" sz="1400" b="1" dirty="0" err="1">
                <a:solidFill>
                  <a:schemeClr val="tx2"/>
                </a:solidFill>
                <a:latin typeface="Fira Sans Condensed" panose="020B0604020202020204" charset="0"/>
              </a:rPr>
              <a:t>DataGlove</a:t>
            </a: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,” IEEE Conference on Aerospace and Electronics, vol. 2, pp. 755–760,1990.</a:t>
            </a:r>
          </a:p>
          <a:p>
            <a:pPr marL="28575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L. </a:t>
            </a:r>
            <a:r>
              <a:rPr lang="en-US" sz="1400" b="1" dirty="0" smtClean="0">
                <a:solidFill>
                  <a:schemeClr val="tx2"/>
                </a:solidFill>
                <a:latin typeface="Fira Sans Condensed" panose="020B0604020202020204" charset="0"/>
              </a:rPr>
              <a:t>Tomas</a:t>
            </a: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, “Virtual mouse using hand gesture,” International Research Journal of Engineering and Technology (IRJET, vol. 5,no. 4, 2018.</a:t>
            </a:r>
          </a:p>
          <a:p>
            <a:pPr marL="28575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J. Katona, “A review of human–computer interaction and virtual reality research fields in cognitive </a:t>
            </a:r>
            <a:r>
              <a:rPr lang="en-US" sz="1400" b="1" dirty="0" err="1">
                <a:solidFill>
                  <a:schemeClr val="tx2"/>
                </a:solidFill>
                <a:latin typeface="Fira Sans Condensed" panose="020B0604020202020204" charset="0"/>
              </a:rPr>
              <a:t>InfoCommunica-tions</a:t>
            </a: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,” Applied Sciences, vol. 11, no. 6, p. 2646, 2021.</a:t>
            </a:r>
          </a:p>
          <a:p>
            <a:pPr marL="28575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https://www.tutorialspoint.com/opencv/index.html</a:t>
            </a:r>
          </a:p>
        </p:txBody>
      </p:sp>
      <p:cxnSp>
        <p:nvCxnSpPr>
          <p:cNvPr id="244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814880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3" name="Google Shape;179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269" y="387111"/>
            <a:ext cx="2580235" cy="14889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4" name="Google Shape;1794;p47"/>
          <p:cNvPicPr preferRelativeResize="0"/>
          <p:nvPr/>
        </p:nvPicPr>
        <p:blipFill rotWithShape="1">
          <a:blip r:embed="rId5">
            <a:alphaModFix/>
          </a:blip>
          <a:srcRect l="25302" r="25297"/>
          <a:stretch/>
        </p:blipFill>
        <p:spPr>
          <a:xfrm>
            <a:off x="6196229" y="1131569"/>
            <a:ext cx="2778276" cy="316353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768;p46"/>
          <p:cNvSpPr txBox="1">
            <a:spLocks/>
          </p:cNvSpPr>
          <p:nvPr/>
        </p:nvSpPr>
        <p:spPr>
          <a:xfrm>
            <a:off x="1633386" y="1983346"/>
            <a:ext cx="4464171" cy="1313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N" sz="6600" dirty="0" smtClean="0"/>
              <a:t>THANK YOU!</a:t>
            </a:r>
            <a:endParaRPr lang="en-IN" sz="6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CONTENTS</a:t>
            </a:r>
            <a:endParaRPr sz="3000" dirty="0"/>
          </a:p>
        </p:txBody>
      </p:sp>
      <p:cxnSp>
        <p:nvCxnSpPr>
          <p:cNvPr id="4" name="Google Shape;137;p27"/>
          <p:cNvCxnSpPr/>
          <p:nvPr/>
        </p:nvCxnSpPr>
        <p:spPr>
          <a:xfrm flipH="1">
            <a:off x="3355047" y="1099888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Rectangle 2"/>
          <p:cNvSpPr/>
          <p:nvPr/>
        </p:nvSpPr>
        <p:spPr>
          <a:xfrm>
            <a:off x="3161763" y="1355907"/>
            <a:ext cx="3477296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3250" lvl="0" indent="-457200">
              <a:buClr>
                <a:srgbClr val="F3F3F3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Fira Sans Condensed" panose="020B0604020202020204" charset="0"/>
              </a:rPr>
              <a:t>Introduction</a:t>
            </a:r>
          </a:p>
          <a:p>
            <a:pPr marL="603250" lvl="0" indent="-457200">
              <a:buClr>
                <a:srgbClr val="F3F3F3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Fira Sans Condensed" panose="020B0604020202020204" charset="0"/>
              </a:rPr>
              <a:t>Related Work</a:t>
            </a:r>
          </a:p>
          <a:p>
            <a:pPr marL="603250" lvl="0" indent="-457200">
              <a:buClr>
                <a:srgbClr val="F3F3F3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Fira Sans Condensed" panose="020B0604020202020204" charset="0"/>
              </a:rPr>
              <a:t>Gap Identified</a:t>
            </a:r>
          </a:p>
          <a:p>
            <a:pPr marL="603250" lvl="0" indent="-457200">
              <a:buClr>
                <a:srgbClr val="F3F3F3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Fira Sans Condensed" panose="020B0604020202020204" charset="0"/>
              </a:rPr>
              <a:t>Problem Statement</a:t>
            </a:r>
          </a:p>
          <a:p>
            <a:pPr marL="603250" lvl="0" indent="-457200">
              <a:buClr>
                <a:srgbClr val="F3F3F3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Fira Sans Condensed" panose="020B0604020202020204" charset="0"/>
              </a:rPr>
              <a:t>Objectives</a:t>
            </a:r>
            <a:endParaRPr lang="en-US" sz="2000" b="1" dirty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603250" lvl="0" indent="-457200">
              <a:buClr>
                <a:srgbClr val="F3F3F3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2"/>
                </a:solidFill>
                <a:latin typeface="Fira Sans Condensed" panose="020B0604020202020204" charset="0"/>
              </a:rPr>
              <a:t>Methodology</a:t>
            </a:r>
          </a:p>
          <a:p>
            <a:pPr marL="603250" lvl="0" indent="-457200">
              <a:buClr>
                <a:schemeClr val="lt2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2"/>
                </a:solidFill>
                <a:latin typeface="Fira Sans Condensed" panose="020B0604020202020204" charset="0"/>
              </a:rPr>
              <a:t>Conclusion</a:t>
            </a:r>
          </a:p>
          <a:p>
            <a:pPr marL="603250" lvl="0" indent="-457200">
              <a:buClr>
                <a:schemeClr val="lt2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2"/>
                </a:solidFill>
                <a:latin typeface="Fira Sans Condensed" panose="020B0604020202020204" charset="0"/>
              </a:rPr>
              <a:t>Future </a:t>
            </a:r>
            <a:r>
              <a:rPr lang="en-US" sz="2000" b="1" dirty="0" smtClean="0">
                <a:solidFill>
                  <a:schemeClr val="tx2"/>
                </a:solidFill>
                <a:latin typeface="Fira Sans Condensed" panose="020B0604020202020204" charset="0"/>
              </a:rPr>
              <a:t>Work</a:t>
            </a:r>
          </a:p>
          <a:p>
            <a:pPr marL="603250" lvl="0" indent="-457200">
              <a:buClr>
                <a:schemeClr val="lt2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Fira Sans Condensed" panose="020B0604020202020204" charset="0"/>
              </a:rPr>
              <a:t>Output</a:t>
            </a:r>
            <a:endParaRPr lang="en-US" sz="2000" b="1" dirty="0" smtClean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603250" lvl="0" indent="-457200">
              <a:buClr>
                <a:schemeClr val="lt2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tx2"/>
                </a:solidFill>
                <a:latin typeface="Fira Sans Condensed" panose="020B0604020202020204" charset="0"/>
              </a:rPr>
              <a:t>References</a:t>
            </a:r>
            <a:endParaRPr lang="en-US" sz="2000" b="1" dirty="0">
              <a:solidFill>
                <a:schemeClr val="tx2"/>
              </a:solidFill>
              <a:latin typeface="Fira Sans Condense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2614403" y="470080"/>
            <a:ext cx="3805715" cy="7727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Introduction</a:t>
            </a:r>
            <a:endParaRPr sz="3000" dirty="0"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585988" y="1442433"/>
            <a:ext cx="8055736" cy="28333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AI virtual mouse system that makes use of the hand gestures and hand tip detection for performing mouse functions in the computer using computer </a:t>
            </a:r>
            <a:r>
              <a:rPr lang="en-US" dirty="0" smtClean="0"/>
              <a:t>vision.</a:t>
            </a: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main objective of </a:t>
            </a:r>
            <a:r>
              <a:rPr lang="en-US" dirty="0" smtClean="0"/>
              <a:t>this system </a:t>
            </a:r>
            <a:r>
              <a:rPr lang="en-US" dirty="0"/>
              <a:t>is to perform computer mouse cursor functions and scroll function using a web camera or a built-in camera in the computer instead of using a traditional mouse device</a:t>
            </a:r>
            <a:r>
              <a:rPr lang="en-US" dirty="0" smtClean="0"/>
              <a:t>.</a:t>
            </a: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smtClean="0"/>
              <a:t>this system</a:t>
            </a:r>
            <a:r>
              <a:rPr lang="en-US" dirty="0"/>
              <a:t>, the web camera captures and then processes the frames that have been captured and then recognizes the various hand gestures and hand tip gestures and then performs the particular mouse </a:t>
            </a:r>
            <a:r>
              <a:rPr lang="en-US" dirty="0" smtClean="0"/>
              <a:t>function.</a:t>
            </a: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Python programming language is used for developing the AI virtual mouse </a:t>
            </a:r>
            <a:r>
              <a:rPr lang="en-US" dirty="0" smtClean="0"/>
              <a:t>system.</a:t>
            </a:r>
          </a:p>
        </p:txBody>
      </p:sp>
      <p:cxnSp>
        <p:nvCxnSpPr>
          <p:cNvPr id="137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3"/>
          <p:cNvSpPr txBox="1">
            <a:spLocks noGrp="1"/>
          </p:cNvSpPr>
          <p:nvPr>
            <p:ph type="title"/>
          </p:nvPr>
        </p:nvSpPr>
        <p:spPr>
          <a:xfrm>
            <a:off x="745858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Related </a:t>
            </a:r>
            <a:r>
              <a:rPr lang="en-IN" dirty="0" smtClean="0"/>
              <a:t>Work</a:t>
            </a:r>
            <a:endParaRPr dirty="0"/>
          </a:p>
        </p:txBody>
      </p:sp>
      <p:cxnSp>
        <p:nvCxnSpPr>
          <p:cNvPr id="4" name="Google Shape;137;p27"/>
          <p:cNvCxnSpPr/>
          <p:nvPr/>
        </p:nvCxnSpPr>
        <p:spPr>
          <a:xfrm flipH="1">
            <a:off x="3300207" y="1189525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aphicFrame>
        <p:nvGraphicFramePr>
          <p:cNvPr id="5" name="Google Shape;647;p33"/>
          <p:cNvGraphicFramePr/>
          <p:nvPr>
            <p:extLst>
              <p:ext uri="{D42A27DB-BD31-4B8C-83A1-F6EECF244321}">
                <p14:modId xmlns:p14="http://schemas.microsoft.com/office/powerpoint/2010/main" val="1202444671"/>
              </p:ext>
            </p:extLst>
          </p:nvPr>
        </p:nvGraphicFramePr>
        <p:xfrm>
          <a:off x="902214" y="1385980"/>
          <a:ext cx="7255848" cy="304435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9834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39252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91563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88970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459648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50777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S</a:t>
                      </a:r>
                      <a:r>
                        <a:rPr lang="e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l</a:t>
                      </a:r>
                      <a:r>
                        <a:rPr lang="en" sz="1100" b="1" baseline="0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 no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84620" marR="84620" marT="84620" marB="84620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Title with Publisher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Year</a:t>
                      </a:r>
                      <a:r>
                        <a:rPr lang="en" sz="1100" b="1" baseline="0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 of Publisher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84620" marR="84620" marT="84620" marB="84620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Pros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84620" marR="84620" marT="84620" marB="84620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Cons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84620" marR="84620" marT="84620" marB="84620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3541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1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84620" marR="84620" marT="84620" marB="84620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 err="1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S.Shriram</a:t>
                      </a:r>
                      <a:r>
                        <a:rPr lang="en-IN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, </a:t>
                      </a:r>
                      <a:r>
                        <a:rPr lang="en-IN" sz="1100" b="1" dirty="0" err="1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B.Nagaraj</a:t>
                      </a:r>
                      <a:r>
                        <a:rPr lang="en-IN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, J. Jaya ,</a:t>
                      </a:r>
                      <a:r>
                        <a:rPr lang="en-IN" sz="1100" b="1" baseline="0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</a:t>
                      </a:r>
                      <a:r>
                        <a:rPr lang="en-IN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S. Shankar</a:t>
                      </a:r>
                      <a:r>
                        <a:rPr lang="en-IN" sz="1100" b="1" baseline="0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</a:t>
                      </a:r>
                      <a:r>
                        <a:rPr lang="en-IN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and P. Ajay – “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Deep Learning-Based Real-Time AI Virtual Mouse System Using Computer Vision to Avoid COVID-19 Spread”, </a:t>
                      </a:r>
                      <a:r>
                        <a:rPr lang="en-US" sz="1100" b="1" dirty="0" err="1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Hindawi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, IEEE, Conference on Aerospace and Electronics, vol. 2, pp. 755–760,1990.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Rajdhani"/>
                          <a:cs typeface="Rajdhani"/>
                          <a:sym typeface="Rajdhani"/>
                        </a:rPr>
                        <a:t>2021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Perform most of the mouse functions such as left click, right 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click</a:t>
                      </a:r>
                      <a:r>
                        <a:rPr lang="en-US" sz="1100" b="1" baseline="0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and</a:t>
                      </a:r>
                      <a:r>
                        <a:rPr lang="en-US" sz="1100" b="1" baseline="0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also, the model is helpful in controlling the PC like a physical mouse.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Only 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few mouse 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functions are performed.</a:t>
                      </a:r>
                      <a:endParaRPr lang="en-US" sz="1100" b="1" dirty="0" smtClean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</a:tr>
              <a:tr h="11824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2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Chaithanya</a:t>
                      </a: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C, </a:t>
                      </a:r>
                      <a:r>
                        <a:rPr lang="en-US" sz="11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Lisho</a:t>
                      </a: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Tomas</a:t>
                      </a: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, Naveen Wilson, and </a:t>
                      </a:r>
                      <a:r>
                        <a:rPr lang="en-US" sz="11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Abhilash</a:t>
                      </a: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SS - “Virtual Mouse Using Hand Gesture”,</a:t>
                      </a:r>
                      <a:r>
                        <a:rPr lang="en-US" sz="1100" b="1" baseline="0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</a:t>
                      </a:r>
                      <a:r>
                        <a:rPr lang="en-US" sz="1100" b="1" baseline="0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IEEE, 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International Research Journal of Engineering and Technology (IRJET, vol. 5,no. 4, 2018.</a:t>
                      </a: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2018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The model detection is based on colors.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Difficult to perform some</a:t>
                      </a:r>
                      <a:r>
                        <a:rPr lang="en-US" sz="1100" b="1" baseline="0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gestures, O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nly </a:t>
                      </a: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few mouse functions are performed.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oogle Shape;647;p33"/>
          <p:cNvGraphicFramePr/>
          <p:nvPr>
            <p:extLst>
              <p:ext uri="{D42A27DB-BD31-4B8C-83A1-F6EECF244321}">
                <p14:modId xmlns:p14="http://schemas.microsoft.com/office/powerpoint/2010/main" val="1747231033"/>
              </p:ext>
            </p:extLst>
          </p:nvPr>
        </p:nvGraphicFramePr>
        <p:xfrm>
          <a:off x="938185" y="324644"/>
          <a:ext cx="7195068" cy="44820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9332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51138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94123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6941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579717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4874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Sl</a:t>
                      </a: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 no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Title with Publisher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Year of publisher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Pros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Cons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874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3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Vinay</a:t>
                      </a:r>
                      <a:r>
                        <a:rPr lang="en-I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Kr. </a:t>
                      </a:r>
                      <a:r>
                        <a:rPr lang="en-IN" sz="11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Pasi</a:t>
                      </a:r>
                      <a:r>
                        <a:rPr lang="en-I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, </a:t>
                      </a:r>
                      <a:r>
                        <a:rPr lang="en-IN" sz="11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Saurabh</a:t>
                      </a:r>
                      <a:r>
                        <a:rPr lang="en-I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Singh, and </a:t>
                      </a:r>
                      <a:r>
                        <a:rPr lang="en-IN" sz="11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Pooja</a:t>
                      </a:r>
                      <a:r>
                        <a:rPr lang="en-I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</a:t>
                      </a:r>
                      <a:r>
                        <a:rPr lang="en-IN" sz="11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Kumari</a:t>
                      </a:r>
                      <a:r>
                        <a:rPr lang="en-I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- </a:t>
                      </a: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“Cursor Control using Hand Gestures”, </a:t>
                      </a:r>
                      <a:r>
                        <a:rPr lang="en-IN" sz="1100" b="1" i="0" u="none" strike="noStrike" cap="none" dirty="0" smtClean="0">
                          <a:solidFill>
                            <a:schemeClr val="tx2"/>
                          </a:solidFill>
                          <a:effectLst/>
                          <a:latin typeface="Fira Sans Condensed" panose="020B0604020202020204" charset="0"/>
                          <a:ea typeface="+mn-ea"/>
                          <a:cs typeface="+mn-cs"/>
                          <a:sym typeface="Arial"/>
                        </a:rPr>
                        <a:t>IJCA Journal 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IEEE</a:t>
                      </a: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.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2016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Perform different functions of the mouse.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It depends on various colors to perform mouse functions.</a:t>
                      </a:r>
                      <a:endParaRPr sz="11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84620" marR="84620" marT="84620" marB="84620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</a:tr>
              <a:tr h="4874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4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n-NO" sz="12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Monika </a:t>
                      </a:r>
                      <a:r>
                        <a:rPr lang="nn-NO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B. Gandhi, Sneha U. Dudhane, and Ashwini M. Patil - </a:t>
                      </a:r>
                      <a:r>
                        <a:rPr lang="en-US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“Cursor Control System Using Hand Gesture Recognition”, </a:t>
                      </a:r>
                      <a:r>
                        <a:rPr lang="en-US" sz="1100" b="1" i="0" u="none" strike="noStrike" cap="none" dirty="0" smtClean="0">
                          <a:solidFill>
                            <a:schemeClr val="tx2"/>
                          </a:solidFill>
                          <a:effectLst/>
                          <a:latin typeface="Fira Sans Condensed" panose="020B0604020202020204" charset="0"/>
                          <a:ea typeface="+mn-ea"/>
                          <a:cs typeface="+mn-cs"/>
                          <a:sym typeface="Arial"/>
                        </a:rPr>
                        <a:t>International Journal for Research in Applied Science and Engineering Technology (IJRASET),</a:t>
                      </a:r>
                      <a:r>
                        <a:rPr lang="en-US" sz="1100" b="1" i="0" u="none" strike="noStrike" cap="none" baseline="0" dirty="0" smtClean="0">
                          <a:solidFill>
                            <a:schemeClr val="tx2"/>
                          </a:solidFill>
                          <a:effectLst/>
                          <a:latin typeface="Fira Sans Condense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IEEE</a:t>
                      </a:r>
                      <a:r>
                        <a:rPr lang="en-US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.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2013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 dirty="0">
                          <a:solidFill>
                            <a:schemeClr val="tx2"/>
                          </a:solidFill>
                          <a:effectLst/>
                          <a:latin typeface="Fira Sans Condensed" panose="020B0604020202020204" charset="0"/>
                          <a:ea typeface="Arial"/>
                          <a:cs typeface="Arial"/>
                          <a:sym typeface="Arial"/>
                        </a:rPr>
                        <a:t>Recognize the hand gestures and control the computer/laptop according to those gestures.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Stored frames are needed to be processed for hand segmentation and skin pixel detection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74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5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Dung-Hua </a:t>
                      </a:r>
                      <a:r>
                        <a:rPr lang="en-IN" sz="12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Liou</a:t>
                      </a: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, </a:t>
                      </a:r>
                      <a:r>
                        <a:rPr lang="en-IN" sz="1200" b="1" dirty="0" err="1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ChenChiung</a:t>
                      </a: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 Hsieh, and David Lee – </a:t>
                      </a:r>
                      <a:r>
                        <a:rPr lang="en-US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“A Real-Time Hand Gesture Recognition System Using Motion History Image”, IEEE.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2010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u="none" strike="noStrike" cap="none" dirty="0">
                          <a:solidFill>
                            <a:schemeClr val="tx2"/>
                          </a:solidFill>
                          <a:effectLst/>
                          <a:latin typeface="Fira Sans Condensed" panose="020B0604020202020204" charset="0"/>
                          <a:ea typeface="Arial"/>
                          <a:cs typeface="Arial"/>
                          <a:sym typeface="Arial"/>
                        </a:rPr>
                        <a:t>Adaptive skin color </a:t>
                      </a:r>
                    </a:p>
                    <a:p>
                      <a:pPr algn="ctr"/>
                      <a:r>
                        <a:rPr lang="en-US" sz="1200" b="1" i="0" u="none" strike="noStrike" cap="none" dirty="0">
                          <a:solidFill>
                            <a:schemeClr val="tx2"/>
                          </a:solidFill>
                          <a:effectLst/>
                          <a:latin typeface="Fira Sans Condensed" panose="020B0604020202020204" charset="0"/>
                          <a:ea typeface="Arial"/>
                          <a:cs typeface="Arial"/>
                          <a:sym typeface="Arial"/>
                        </a:rPr>
                        <a:t>model and motion history image.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Complicated hand gestures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874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 smtClean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6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Quam(Data Glow),”Hardware based system”.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1990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Higher accuracy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tx2"/>
                          </a:solidFill>
                          <a:latin typeface="Fira Sans Condensed" panose="020B0604020202020204" charset="0"/>
                        </a:rPr>
                        <a:t>Difficult to perform some of the gesture controls using the system.</a:t>
                      </a:r>
                      <a:endParaRPr sz="1200" b="1" dirty="0">
                        <a:solidFill>
                          <a:schemeClr val="tx2"/>
                        </a:solidFill>
                        <a:latin typeface="Fira Sans Condensed" panose="020B0604020202020204" charset="0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 idx="6"/>
          </p:nvPr>
        </p:nvSpPr>
        <p:spPr>
          <a:xfrm>
            <a:off x="7200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Gap Identified</a:t>
            </a:r>
            <a:endParaRPr sz="3000" dirty="0"/>
          </a:p>
        </p:txBody>
      </p:sp>
      <p:cxnSp>
        <p:nvCxnSpPr>
          <p:cNvPr id="18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720000" y="1388449"/>
            <a:ext cx="8055736" cy="35545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Stored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frames are needed to be processed for hand segmentation and skin pixel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detection.</a:t>
            </a: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Difficult to perform some of the gesture controls using the system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2"/>
                </a:solidFill>
                <a:latin typeface="Fira Sans Condensed" panose="020B0604020202020204" charset="0"/>
              </a:rPr>
              <a:t>Complicated hand </a:t>
            </a:r>
            <a:r>
              <a:rPr lang="en-IN" b="1" dirty="0" smtClean="0">
                <a:solidFill>
                  <a:schemeClr val="tx2"/>
                </a:solidFill>
                <a:latin typeface="Fira Sans Condensed" panose="020B0604020202020204" charset="0"/>
              </a:rPr>
              <a:t>gestures.</a:t>
            </a: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Only few mouse functions are performed.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b="1" dirty="0" smtClean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b="1" dirty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0302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 idx="6"/>
          </p:nvPr>
        </p:nvSpPr>
        <p:spPr>
          <a:xfrm>
            <a:off x="7200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 Statements</a:t>
            </a:r>
            <a:endParaRPr sz="3000" dirty="0"/>
          </a:p>
        </p:txBody>
      </p:sp>
      <p:cxnSp>
        <p:nvCxnSpPr>
          <p:cNvPr id="18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720000" y="1858521"/>
            <a:ext cx="8055736" cy="23915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smtClean="0"/>
              <a:t>Framework is used </a:t>
            </a:r>
            <a:r>
              <a:rPr lang="en-US" dirty="0"/>
              <a:t>for </a:t>
            </a:r>
            <a:r>
              <a:rPr lang="en-US" dirty="0" smtClean="0"/>
              <a:t>tracking </a:t>
            </a:r>
            <a:r>
              <a:rPr lang="en-US" dirty="0"/>
              <a:t>the hands and </a:t>
            </a:r>
            <a:r>
              <a:rPr lang="en-US" dirty="0" smtClean="0"/>
              <a:t>tip </a:t>
            </a:r>
            <a:r>
              <a:rPr lang="en-US" dirty="0"/>
              <a:t>of the </a:t>
            </a:r>
            <a:r>
              <a:rPr lang="en-US" dirty="0" smtClean="0"/>
              <a:t>hands so,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stored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frames are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not needed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to be processed for hand segmentation and skin pixel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detection. It is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e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asy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to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perform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the gesture controls using the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system, </a:t>
            </a:r>
            <a:r>
              <a:rPr lang="en-IN" b="1" dirty="0" smtClean="0">
                <a:solidFill>
                  <a:schemeClr val="tx2"/>
                </a:solidFill>
                <a:latin typeface="Fira Sans Condensed" panose="020B0604020202020204" charset="0"/>
              </a:rPr>
              <a:t>Simple </a:t>
            </a:r>
            <a:r>
              <a:rPr lang="en-IN" b="1" dirty="0">
                <a:solidFill>
                  <a:schemeClr val="tx2"/>
                </a:solidFill>
                <a:latin typeface="Fira Sans Condensed" panose="020B0604020202020204" charset="0"/>
              </a:rPr>
              <a:t>hand </a:t>
            </a:r>
            <a:r>
              <a:rPr lang="en-IN" b="1" dirty="0" smtClean="0">
                <a:solidFill>
                  <a:schemeClr val="tx2"/>
                </a:solidFill>
                <a:latin typeface="Fira Sans Condensed" panose="020B0604020202020204" charset="0"/>
              </a:rPr>
              <a:t>gestures are used,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More mouse </a:t>
            </a:r>
            <a:r>
              <a:rPr lang="en-US" b="1" dirty="0">
                <a:solidFill>
                  <a:schemeClr val="tx2"/>
                </a:solidFill>
                <a:latin typeface="Fira Sans Condensed" panose="020B0604020202020204" charset="0"/>
              </a:rPr>
              <a:t>functions are </a:t>
            </a:r>
            <a:r>
              <a:rPr lang="en-US" b="1" dirty="0" smtClean="0">
                <a:solidFill>
                  <a:schemeClr val="tx2"/>
                </a:solidFill>
                <a:latin typeface="Fira Sans Condensed" panose="020B0604020202020204" charset="0"/>
              </a:rPr>
              <a:t>added.</a:t>
            </a:r>
            <a:endParaRPr lang="en-US" b="1" dirty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b="1" dirty="0" smtClean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b="1" dirty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2"/>
              </a:solidFill>
              <a:latin typeface="Fira Sans Condensed" panose="020B0604020202020204" charset="0"/>
            </a:endParaRPr>
          </a:p>
          <a:p>
            <a:pPr marL="285750" lvl="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04050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2614403" y="470080"/>
            <a:ext cx="3805715" cy="7727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Objective</a:t>
            </a:r>
            <a:endParaRPr sz="3000" dirty="0"/>
          </a:p>
        </p:txBody>
      </p:sp>
      <p:cxnSp>
        <p:nvCxnSpPr>
          <p:cNvPr id="137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" name="Google Shape;839;p35"/>
          <p:cNvSpPr txBox="1">
            <a:spLocks/>
          </p:cNvSpPr>
          <p:nvPr/>
        </p:nvSpPr>
        <p:spPr>
          <a:xfrm>
            <a:off x="945416" y="1395587"/>
            <a:ext cx="7143686" cy="241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ig Shoulders Text Light"/>
              <a:buNone/>
              <a:defRPr sz="16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ig Shoulders Text Light"/>
              <a:buNone/>
              <a:defRPr sz="1800" b="0" i="0" u="none" strike="noStrike" cap="none">
                <a:solidFill>
                  <a:schemeClr val="lt1"/>
                </a:solidFill>
                <a:latin typeface="Big Shoulders Text Light"/>
                <a:ea typeface="Big Shoulders Text Light"/>
                <a:cs typeface="Big Shoulders Text Light"/>
                <a:sym typeface="Big Shoulders Text Light"/>
              </a:defRPr>
            </a:lvl9pPr>
          </a:lstStyle>
          <a:p>
            <a:pPr marL="28575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The main objective of AI virtual mouse system is to develop an alternative to the regular and traditional mouse system to perform and control the mouse functions.</a:t>
            </a:r>
          </a:p>
          <a:p>
            <a:pPr marL="28575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This can be achieved with the help of a web camera that captures the hand gestures and hand tip.</a:t>
            </a:r>
          </a:p>
          <a:p>
            <a:pPr marL="285750" indent="-285750" algn="just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/>
                </a:solidFill>
                <a:latin typeface="Fira Sans Condensed" panose="020B0604020202020204" charset="0"/>
              </a:rPr>
              <a:t>Then processes these frames to perform the particular mouse function such as left click, right click, and scrolling function.</a:t>
            </a:r>
          </a:p>
        </p:txBody>
      </p:sp>
    </p:spTree>
    <p:extLst>
      <p:ext uri="{BB962C8B-B14F-4D97-AF65-F5344CB8AC3E}">
        <p14:creationId xmlns:p14="http://schemas.microsoft.com/office/powerpoint/2010/main" val="123038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 idx="6"/>
          </p:nvPr>
        </p:nvSpPr>
        <p:spPr>
          <a:xfrm>
            <a:off x="7200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Methodology</a:t>
            </a:r>
            <a:endParaRPr sz="3000" dirty="0"/>
          </a:p>
        </p:txBody>
      </p:sp>
      <p:cxnSp>
        <p:nvCxnSpPr>
          <p:cNvPr id="18" name="Google Shape;137;p27"/>
          <p:cNvCxnSpPr/>
          <p:nvPr/>
        </p:nvCxnSpPr>
        <p:spPr>
          <a:xfrm flipH="1">
            <a:off x="3300207" y="1228162"/>
            <a:ext cx="2434105" cy="1465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" name="Google Shape;182;p31"/>
          <p:cNvSpPr txBox="1">
            <a:spLocks noGrp="1"/>
          </p:cNvSpPr>
          <p:nvPr>
            <p:ph type="subTitle" idx="1"/>
          </p:nvPr>
        </p:nvSpPr>
        <p:spPr>
          <a:xfrm>
            <a:off x="863199" y="2570305"/>
            <a:ext cx="1455855" cy="4214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AI Virtual System</a:t>
            </a:r>
            <a:endParaRPr dirty="0"/>
          </a:p>
        </p:txBody>
      </p:sp>
      <p:sp>
        <p:nvSpPr>
          <p:cNvPr id="7" name="Google Shape;183;p31"/>
          <p:cNvSpPr txBox="1">
            <a:spLocks noGrp="1"/>
          </p:cNvSpPr>
          <p:nvPr>
            <p:ph type="subTitle" idx="2"/>
          </p:nvPr>
        </p:nvSpPr>
        <p:spPr>
          <a:xfrm>
            <a:off x="6344189" y="2602184"/>
            <a:ext cx="2208600" cy="4602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-IN" dirty="0"/>
              <a:t>Performing </a:t>
            </a:r>
            <a:r>
              <a:rPr lang="en-IN" dirty="0" smtClean="0"/>
              <a:t>different mouse functions.</a:t>
            </a:r>
            <a:endParaRPr lang="en-IN" dirty="0"/>
          </a:p>
        </p:txBody>
      </p:sp>
      <p:sp>
        <p:nvSpPr>
          <p:cNvPr id="8" name="Google Shape;186;p31"/>
          <p:cNvSpPr txBox="1">
            <a:spLocks noGrp="1"/>
          </p:cNvSpPr>
          <p:nvPr>
            <p:ph type="title"/>
          </p:nvPr>
        </p:nvSpPr>
        <p:spPr>
          <a:xfrm>
            <a:off x="712267" y="14835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Architecture</a:t>
            </a:r>
            <a:endParaRPr dirty="0"/>
          </a:p>
        </p:txBody>
      </p:sp>
      <p:grpSp>
        <p:nvGrpSpPr>
          <p:cNvPr id="9" name="Google Shape;187;p31"/>
          <p:cNvGrpSpPr/>
          <p:nvPr/>
        </p:nvGrpSpPr>
        <p:grpSpPr>
          <a:xfrm>
            <a:off x="7111015" y="3180057"/>
            <a:ext cx="623605" cy="625364"/>
            <a:chOff x="1197950" y="238125"/>
            <a:chExt cx="5204525" cy="5219200"/>
          </a:xfrm>
        </p:grpSpPr>
        <p:sp>
          <p:nvSpPr>
            <p:cNvPr id="10" name="Google Shape;188;p31"/>
            <p:cNvSpPr/>
            <p:nvPr/>
          </p:nvSpPr>
          <p:spPr>
            <a:xfrm>
              <a:off x="11979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18496" y="85856"/>
                  </a:moveTo>
                  <a:lnTo>
                    <a:pt x="18496" y="97175"/>
                  </a:lnTo>
                  <a:cubicBezTo>
                    <a:pt x="16245" y="96262"/>
                    <a:pt x="14680" y="94076"/>
                    <a:pt x="14680" y="91499"/>
                  </a:cubicBezTo>
                  <a:cubicBezTo>
                    <a:pt x="14680" y="88955"/>
                    <a:pt x="16245" y="86769"/>
                    <a:pt x="18496" y="85856"/>
                  </a:cubicBezTo>
                  <a:close/>
                  <a:moveTo>
                    <a:pt x="30696" y="85399"/>
                  </a:moveTo>
                  <a:lnTo>
                    <a:pt x="30696" y="97599"/>
                  </a:lnTo>
                  <a:lnTo>
                    <a:pt x="24596" y="97599"/>
                  </a:lnTo>
                  <a:lnTo>
                    <a:pt x="24596" y="85399"/>
                  </a:lnTo>
                  <a:close/>
                  <a:moveTo>
                    <a:pt x="196" y="0"/>
                  </a:moveTo>
                  <a:lnTo>
                    <a:pt x="196" y="9264"/>
                  </a:lnTo>
                  <a:lnTo>
                    <a:pt x="34512" y="9264"/>
                  </a:lnTo>
                  <a:lnTo>
                    <a:pt x="34512" y="79299"/>
                  </a:lnTo>
                  <a:lnTo>
                    <a:pt x="20779" y="79299"/>
                  </a:lnTo>
                  <a:cubicBezTo>
                    <a:pt x="14060" y="79299"/>
                    <a:pt x="8580" y="84779"/>
                    <a:pt x="8580" y="91499"/>
                  </a:cubicBezTo>
                  <a:cubicBezTo>
                    <a:pt x="8580" y="98251"/>
                    <a:pt x="14060" y="103699"/>
                    <a:pt x="20779" y="103699"/>
                  </a:cubicBezTo>
                  <a:lnTo>
                    <a:pt x="34512" y="103699"/>
                  </a:lnTo>
                  <a:lnTo>
                    <a:pt x="34512" y="118965"/>
                  </a:lnTo>
                  <a:lnTo>
                    <a:pt x="1" y="118965"/>
                  </a:lnTo>
                  <a:lnTo>
                    <a:pt x="1" y="125065"/>
                  </a:lnTo>
                  <a:lnTo>
                    <a:pt x="40612" y="125065"/>
                  </a:lnTo>
                  <a:lnTo>
                    <a:pt x="40612" y="97599"/>
                  </a:lnTo>
                  <a:lnTo>
                    <a:pt x="36796" y="97599"/>
                  </a:lnTo>
                  <a:lnTo>
                    <a:pt x="36796" y="85399"/>
                  </a:lnTo>
                  <a:lnTo>
                    <a:pt x="40612" y="85399"/>
                  </a:lnTo>
                  <a:lnTo>
                    <a:pt x="40612" y="3164"/>
                  </a:lnTo>
                  <a:lnTo>
                    <a:pt x="6296" y="3164"/>
                  </a:lnTo>
                  <a:lnTo>
                    <a:pt x="6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9;p31"/>
            <p:cNvSpPr/>
            <p:nvPr/>
          </p:nvSpPr>
          <p:spPr>
            <a:xfrm>
              <a:off x="143117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1" y="6100"/>
                  </a:moveTo>
                  <a:lnTo>
                    <a:pt x="12201" y="27434"/>
                  </a:lnTo>
                  <a:lnTo>
                    <a:pt x="6101" y="27434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1" y="33534"/>
                  </a:lnTo>
                  <a:lnTo>
                    <a:pt x="18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90;p31"/>
            <p:cNvSpPr/>
            <p:nvPr/>
          </p:nvSpPr>
          <p:spPr>
            <a:xfrm>
              <a:off x="1431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1;p31"/>
            <p:cNvSpPr/>
            <p:nvPr/>
          </p:nvSpPr>
          <p:spPr>
            <a:xfrm>
              <a:off x="1736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2;p31"/>
            <p:cNvSpPr/>
            <p:nvPr/>
          </p:nvSpPr>
          <p:spPr>
            <a:xfrm>
              <a:off x="1197950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3;p31"/>
            <p:cNvSpPr/>
            <p:nvPr/>
          </p:nvSpPr>
          <p:spPr>
            <a:xfrm>
              <a:off x="1197950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4;p31"/>
            <p:cNvSpPr/>
            <p:nvPr/>
          </p:nvSpPr>
          <p:spPr>
            <a:xfrm>
              <a:off x="1197950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5;p31"/>
            <p:cNvSpPr/>
            <p:nvPr/>
          </p:nvSpPr>
          <p:spPr>
            <a:xfrm>
              <a:off x="1197950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1" y="1"/>
                  </a:moveTo>
                  <a:lnTo>
                    <a:pt x="1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6;p31"/>
            <p:cNvSpPr/>
            <p:nvPr/>
          </p:nvSpPr>
          <p:spPr>
            <a:xfrm>
              <a:off x="12028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0" y="1"/>
                  </a:moveTo>
                  <a:lnTo>
                    <a:pt x="0" y="28249"/>
                  </a:lnTo>
                  <a:lnTo>
                    <a:pt x="6100" y="28249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7;p31"/>
            <p:cNvSpPr/>
            <p:nvPr/>
          </p:nvSpPr>
          <p:spPr>
            <a:xfrm>
              <a:off x="12028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0" y="0"/>
                  </a:moveTo>
                  <a:lnTo>
                    <a:pt x="0" y="6720"/>
                  </a:lnTo>
                  <a:lnTo>
                    <a:pt x="6100" y="672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8;p31"/>
            <p:cNvSpPr/>
            <p:nvPr/>
          </p:nvSpPr>
          <p:spPr>
            <a:xfrm>
              <a:off x="53871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22117" y="85856"/>
                  </a:moveTo>
                  <a:cubicBezTo>
                    <a:pt x="24368" y="86769"/>
                    <a:pt x="25934" y="88955"/>
                    <a:pt x="25934" y="91499"/>
                  </a:cubicBezTo>
                  <a:cubicBezTo>
                    <a:pt x="25934" y="94076"/>
                    <a:pt x="24368" y="96262"/>
                    <a:pt x="22117" y="97175"/>
                  </a:cubicBezTo>
                  <a:lnTo>
                    <a:pt x="22117" y="85856"/>
                  </a:lnTo>
                  <a:close/>
                  <a:moveTo>
                    <a:pt x="16017" y="85399"/>
                  </a:moveTo>
                  <a:lnTo>
                    <a:pt x="16017" y="97599"/>
                  </a:lnTo>
                  <a:lnTo>
                    <a:pt x="9917" y="97599"/>
                  </a:lnTo>
                  <a:lnTo>
                    <a:pt x="9917" y="85399"/>
                  </a:lnTo>
                  <a:close/>
                  <a:moveTo>
                    <a:pt x="34317" y="0"/>
                  </a:moveTo>
                  <a:lnTo>
                    <a:pt x="34317" y="3164"/>
                  </a:lnTo>
                  <a:lnTo>
                    <a:pt x="1" y="3164"/>
                  </a:lnTo>
                  <a:lnTo>
                    <a:pt x="1" y="85399"/>
                  </a:lnTo>
                  <a:lnTo>
                    <a:pt x="3817" y="85399"/>
                  </a:lnTo>
                  <a:lnTo>
                    <a:pt x="3817" y="97599"/>
                  </a:lnTo>
                  <a:lnTo>
                    <a:pt x="1" y="97599"/>
                  </a:lnTo>
                  <a:lnTo>
                    <a:pt x="1" y="125065"/>
                  </a:lnTo>
                  <a:lnTo>
                    <a:pt x="40613" y="125065"/>
                  </a:lnTo>
                  <a:lnTo>
                    <a:pt x="40613" y="118965"/>
                  </a:lnTo>
                  <a:lnTo>
                    <a:pt x="6101" y="118965"/>
                  </a:lnTo>
                  <a:lnTo>
                    <a:pt x="6101" y="103699"/>
                  </a:lnTo>
                  <a:lnTo>
                    <a:pt x="19834" y="103699"/>
                  </a:lnTo>
                  <a:cubicBezTo>
                    <a:pt x="26553" y="103699"/>
                    <a:pt x="32034" y="98251"/>
                    <a:pt x="32034" y="91499"/>
                  </a:cubicBezTo>
                  <a:cubicBezTo>
                    <a:pt x="32034" y="84779"/>
                    <a:pt x="26553" y="79299"/>
                    <a:pt x="19834" y="79299"/>
                  </a:cubicBezTo>
                  <a:lnTo>
                    <a:pt x="6101" y="79299"/>
                  </a:lnTo>
                  <a:lnTo>
                    <a:pt x="6101" y="9264"/>
                  </a:lnTo>
                  <a:lnTo>
                    <a:pt x="40417" y="9264"/>
                  </a:lnTo>
                  <a:lnTo>
                    <a:pt x="40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9;p31"/>
            <p:cNvSpPr/>
            <p:nvPr/>
          </p:nvSpPr>
          <p:spPr>
            <a:xfrm>
              <a:off x="571172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0" y="6100"/>
                  </a:moveTo>
                  <a:lnTo>
                    <a:pt x="12200" y="27434"/>
                  </a:lnTo>
                  <a:lnTo>
                    <a:pt x="6100" y="27434"/>
                  </a:lnTo>
                  <a:lnTo>
                    <a:pt x="6100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0" y="33534"/>
                  </a:lnTo>
                  <a:lnTo>
                    <a:pt x="18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0;p31"/>
            <p:cNvSpPr/>
            <p:nvPr/>
          </p:nvSpPr>
          <p:spPr>
            <a:xfrm>
              <a:off x="6016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01;p31"/>
            <p:cNvSpPr/>
            <p:nvPr/>
          </p:nvSpPr>
          <p:spPr>
            <a:xfrm>
              <a:off x="5711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2;p31"/>
            <p:cNvSpPr/>
            <p:nvPr/>
          </p:nvSpPr>
          <p:spPr>
            <a:xfrm>
              <a:off x="6169225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3;p31"/>
            <p:cNvSpPr/>
            <p:nvPr/>
          </p:nvSpPr>
          <p:spPr>
            <a:xfrm>
              <a:off x="6169225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4;p31"/>
            <p:cNvSpPr/>
            <p:nvPr/>
          </p:nvSpPr>
          <p:spPr>
            <a:xfrm>
              <a:off x="6169225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5;p31"/>
            <p:cNvSpPr/>
            <p:nvPr/>
          </p:nvSpPr>
          <p:spPr>
            <a:xfrm>
              <a:off x="6321725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0" y="1"/>
                  </a:moveTo>
                  <a:lnTo>
                    <a:pt x="0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6;p31"/>
            <p:cNvSpPr/>
            <p:nvPr/>
          </p:nvSpPr>
          <p:spPr>
            <a:xfrm>
              <a:off x="62450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1" y="1"/>
                  </a:moveTo>
                  <a:lnTo>
                    <a:pt x="1" y="28249"/>
                  </a:lnTo>
                  <a:lnTo>
                    <a:pt x="6101" y="28249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7;p31"/>
            <p:cNvSpPr/>
            <p:nvPr/>
          </p:nvSpPr>
          <p:spPr>
            <a:xfrm>
              <a:off x="62450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1" y="0"/>
                  </a:moveTo>
                  <a:lnTo>
                    <a:pt x="1" y="6720"/>
                  </a:lnTo>
                  <a:lnTo>
                    <a:pt x="6101" y="672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219;p31"/>
          <p:cNvGrpSpPr/>
          <p:nvPr/>
        </p:nvGrpSpPr>
        <p:grpSpPr>
          <a:xfrm>
            <a:off x="4189365" y="3160294"/>
            <a:ext cx="671590" cy="672851"/>
            <a:chOff x="1195500" y="238125"/>
            <a:chExt cx="5209425" cy="5219200"/>
          </a:xfrm>
        </p:grpSpPr>
        <p:sp>
          <p:nvSpPr>
            <p:cNvPr id="33" name="Google Shape;220;p31"/>
            <p:cNvSpPr/>
            <p:nvPr/>
          </p:nvSpPr>
          <p:spPr>
            <a:xfrm>
              <a:off x="2651175" y="2689500"/>
              <a:ext cx="2460375" cy="2767825"/>
            </a:xfrm>
            <a:custGeom>
              <a:avLst/>
              <a:gdLst/>
              <a:ahLst/>
              <a:cxnLst/>
              <a:rect l="l" t="t" r="r" b="b"/>
              <a:pathLst>
                <a:path w="98415" h="110713" extrusionOk="0">
                  <a:moveTo>
                    <a:pt x="16082" y="6655"/>
                  </a:moveTo>
                  <a:cubicBezTo>
                    <a:pt x="19637" y="7927"/>
                    <a:pt x="22214" y="11319"/>
                    <a:pt x="22214" y="15332"/>
                  </a:cubicBezTo>
                  <a:lnTo>
                    <a:pt x="22214" y="27205"/>
                  </a:lnTo>
                  <a:lnTo>
                    <a:pt x="16082" y="27205"/>
                  </a:lnTo>
                  <a:lnTo>
                    <a:pt x="16082" y="6655"/>
                  </a:lnTo>
                  <a:close/>
                  <a:moveTo>
                    <a:pt x="43273" y="17616"/>
                  </a:moveTo>
                  <a:cubicBezTo>
                    <a:pt x="44439" y="17616"/>
                    <a:pt x="45604" y="18017"/>
                    <a:pt x="46549" y="18822"/>
                  </a:cubicBezTo>
                  <a:lnTo>
                    <a:pt x="38165" y="27205"/>
                  </a:lnTo>
                  <a:lnTo>
                    <a:pt x="31609" y="27205"/>
                  </a:lnTo>
                  <a:lnTo>
                    <a:pt x="39699" y="19083"/>
                  </a:lnTo>
                  <a:cubicBezTo>
                    <a:pt x="40692" y="18106"/>
                    <a:pt x="41983" y="17616"/>
                    <a:pt x="43273" y="17616"/>
                  </a:cubicBezTo>
                  <a:close/>
                  <a:moveTo>
                    <a:pt x="58553" y="17582"/>
                  </a:moveTo>
                  <a:cubicBezTo>
                    <a:pt x="59434" y="17582"/>
                    <a:pt x="60282" y="17811"/>
                    <a:pt x="61032" y="18202"/>
                  </a:cubicBezTo>
                  <a:lnTo>
                    <a:pt x="52061" y="27205"/>
                  </a:lnTo>
                  <a:lnTo>
                    <a:pt x="46842" y="27205"/>
                  </a:lnTo>
                  <a:lnTo>
                    <a:pt x="54997" y="19050"/>
                  </a:lnTo>
                  <a:cubicBezTo>
                    <a:pt x="55943" y="18104"/>
                    <a:pt x="57215" y="17582"/>
                    <a:pt x="58553" y="17582"/>
                  </a:cubicBezTo>
                  <a:close/>
                  <a:moveTo>
                    <a:pt x="73906" y="16088"/>
                  </a:moveTo>
                  <a:cubicBezTo>
                    <a:pt x="74905" y="16088"/>
                    <a:pt x="75901" y="16379"/>
                    <a:pt x="76755" y="16963"/>
                  </a:cubicBezTo>
                  <a:lnTo>
                    <a:pt x="66512" y="27205"/>
                  </a:lnTo>
                  <a:lnTo>
                    <a:pt x="60706" y="27205"/>
                  </a:lnTo>
                  <a:lnTo>
                    <a:pt x="70329" y="17550"/>
                  </a:lnTo>
                  <a:cubicBezTo>
                    <a:pt x="71322" y="16575"/>
                    <a:pt x="72616" y="16088"/>
                    <a:pt x="73906" y="16088"/>
                  </a:cubicBezTo>
                  <a:close/>
                  <a:moveTo>
                    <a:pt x="9949" y="0"/>
                  </a:moveTo>
                  <a:lnTo>
                    <a:pt x="9949" y="28314"/>
                  </a:lnTo>
                  <a:cubicBezTo>
                    <a:pt x="4143" y="30663"/>
                    <a:pt x="0" y="36371"/>
                    <a:pt x="0" y="43026"/>
                  </a:cubicBezTo>
                  <a:lnTo>
                    <a:pt x="0" y="110712"/>
                  </a:lnTo>
                  <a:lnTo>
                    <a:pt x="6133" y="110712"/>
                  </a:lnTo>
                  <a:lnTo>
                    <a:pt x="6133" y="43026"/>
                  </a:lnTo>
                  <a:cubicBezTo>
                    <a:pt x="6133" y="37676"/>
                    <a:pt x="10471" y="33305"/>
                    <a:pt x="15821" y="33305"/>
                  </a:cubicBezTo>
                  <a:lnTo>
                    <a:pt x="69056" y="33305"/>
                  </a:lnTo>
                  <a:lnTo>
                    <a:pt x="86443" y="15951"/>
                  </a:lnTo>
                  <a:cubicBezTo>
                    <a:pt x="87112" y="15283"/>
                    <a:pt x="87984" y="14948"/>
                    <a:pt x="88861" y="14948"/>
                  </a:cubicBezTo>
                  <a:cubicBezTo>
                    <a:pt x="89737" y="14948"/>
                    <a:pt x="90618" y="15283"/>
                    <a:pt x="91303" y="15951"/>
                  </a:cubicBezTo>
                  <a:cubicBezTo>
                    <a:pt x="92641" y="17289"/>
                    <a:pt x="92641" y="19474"/>
                    <a:pt x="91303" y="20812"/>
                  </a:cubicBezTo>
                  <a:lnTo>
                    <a:pt x="69220" y="42895"/>
                  </a:lnTo>
                  <a:lnTo>
                    <a:pt x="21464" y="42895"/>
                  </a:lnTo>
                  <a:lnTo>
                    <a:pt x="21464" y="49028"/>
                  </a:lnTo>
                  <a:lnTo>
                    <a:pt x="27564" y="49028"/>
                  </a:lnTo>
                  <a:lnTo>
                    <a:pt x="27564" y="110712"/>
                  </a:lnTo>
                  <a:lnTo>
                    <a:pt x="33697" y="110712"/>
                  </a:lnTo>
                  <a:lnTo>
                    <a:pt x="33697" y="49028"/>
                  </a:lnTo>
                  <a:lnTo>
                    <a:pt x="71731" y="49028"/>
                  </a:lnTo>
                  <a:lnTo>
                    <a:pt x="95609" y="25150"/>
                  </a:lnTo>
                  <a:cubicBezTo>
                    <a:pt x="97436" y="23324"/>
                    <a:pt x="98414" y="20942"/>
                    <a:pt x="98414" y="18365"/>
                  </a:cubicBezTo>
                  <a:cubicBezTo>
                    <a:pt x="98414" y="15821"/>
                    <a:pt x="97436" y="13440"/>
                    <a:pt x="95609" y="11613"/>
                  </a:cubicBezTo>
                  <a:cubicBezTo>
                    <a:pt x="93815" y="9819"/>
                    <a:pt x="91401" y="8808"/>
                    <a:pt x="88857" y="8808"/>
                  </a:cubicBezTo>
                  <a:cubicBezTo>
                    <a:pt x="86312" y="8808"/>
                    <a:pt x="83898" y="9819"/>
                    <a:pt x="82104" y="11613"/>
                  </a:cubicBezTo>
                  <a:lnTo>
                    <a:pt x="81126" y="12592"/>
                  </a:lnTo>
                  <a:cubicBezTo>
                    <a:pt x="79047" y="10836"/>
                    <a:pt x="76482" y="9961"/>
                    <a:pt x="73920" y="9961"/>
                  </a:cubicBezTo>
                  <a:cubicBezTo>
                    <a:pt x="71054" y="9961"/>
                    <a:pt x="68193" y="11057"/>
                    <a:pt x="66023" y="13244"/>
                  </a:cubicBezTo>
                  <a:lnTo>
                    <a:pt x="65436" y="13799"/>
                  </a:lnTo>
                  <a:cubicBezTo>
                    <a:pt x="63478" y="12265"/>
                    <a:pt x="61097" y="11450"/>
                    <a:pt x="58553" y="11450"/>
                  </a:cubicBezTo>
                  <a:cubicBezTo>
                    <a:pt x="55682" y="11450"/>
                    <a:pt x="52975" y="12526"/>
                    <a:pt x="50887" y="14484"/>
                  </a:cubicBezTo>
                  <a:cubicBezTo>
                    <a:pt x="48753" y="12493"/>
                    <a:pt x="46020" y="11497"/>
                    <a:pt x="43284" y="11497"/>
                  </a:cubicBezTo>
                  <a:cubicBezTo>
                    <a:pt x="40417" y="11497"/>
                    <a:pt x="37547" y="12590"/>
                    <a:pt x="35360" y="14777"/>
                  </a:cubicBezTo>
                  <a:lnTo>
                    <a:pt x="28347" y="21790"/>
                  </a:lnTo>
                  <a:lnTo>
                    <a:pt x="28347" y="15332"/>
                  </a:lnTo>
                  <a:cubicBezTo>
                    <a:pt x="28347" y="6883"/>
                    <a:pt x="21464" y="0"/>
                    <a:pt x="130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21;p31"/>
            <p:cNvSpPr/>
            <p:nvPr/>
          </p:nvSpPr>
          <p:spPr>
            <a:xfrm>
              <a:off x="3111100" y="774700"/>
              <a:ext cx="1531525" cy="1531525"/>
            </a:xfrm>
            <a:custGeom>
              <a:avLst/>
              <a:gdLst/>
              <a:ahLst/>
              <a:cxnLst/>
              <a:rect l="l" t="t" r="r" b="b"/>
              <a:pathLst>
                <a:path w="61261" h="61261" extrusionOk="0">
                  <a:moveTo>
                    <a:pt x="30631" y="6101"/>
                  </a:moveTo>
                  <a:cubicBezTo>
                    <a:pt x="44135" y="6101"/>
                    <a:pt x="55128" y="17126"/>
                    <a:pt x="55128" y="30631"/>
                  </a:cubicBezTo>
                  <a:cubicBezTo>
                    <a:pt x="55128" y="44136"/>
                    <a:pt x="44135" y="55128"/>
                    <a:pt x="30631" y="55128"/>
                  </a:cubicBezTo>
                  <a:cubicBezTo>
                    <a:pt x="17126" y="55128"/>
                    <a:pt x="6101" y="44136"/>
                    <a:pt x="6101" y="30631"/>
                  </a:cubicBezTo>
                  <a:cubicBezTo>
                    <a:pt x="6101" y="17126"/>
                    <a:pt x="17126" y="6101"/>
                    <a:pt x="30631" y="6101"/>
                  </a:cubicBezTo>
                  <a:close/>
                  <a:moveTo>
                    <a:pt x="30631" y="1"/>
                  </a:moveTo>
                  <a:cubicBezTo>
                    <a:pt x="13734" y="1"/>
                    <a:pt x="1" y="13734"/>
                    <a:pt x="1" y="30631"/>
                  </a:cubicBezTo>
                  <a:cubicBezTo>
                    <a:pt x="1" y="47528"/>
                    <a:pt x="13734" y="61261"/>
                    <a:pt x="30631" y="61261"/>
                  </a:cubicBezTo>
                  <a:cubicBezTo>
                    <a:pt x="47528" y="61261"/>
                    <a:pt x="61261" y="47528"/>
                    <a:pt x="61261" y="30631"/>
                  </a:cubicBezTo>
                  <a:cubicBezTo>
                    <a:pt x="61261" y="13734"/>
                    <a:pt x="47528" y="1"/>
                    <a:pt x="30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22;p31"/>
            <p:cNvSpPr/>
            <p:nvPr/>
          </p:nvSpPr>
          <p:spPr>
            <a:xfrm>
              <a:off x="3800200" y="1463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23;p31"/>
            <p:cNvSpPr/>
            <p:nvPr/>
          </p:nvSpPr>
          <p:spPr>
            <a:xfrm>
              <a:off x="3800200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24;p31"/>
            <p:cNvSpPr/>
            <p:nvPr/>
          </p:nvSpPr>
          <p:spPr>
            <a:xfrm>
              <a:off x="2996950" y="679300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0"/>
                  </a:moveTo>
                  <a:lnTo>
                    <a:pt x="0" y="4339"/>
                  </a:lnTo>
                  <a:lnTo>
                    <a:pt x="4306" y="8677"/>
                  </a:lnTo>
                  <a:lnTo>
                    <a:pt x="8644" y="4339"/>
                  </a:lnTo>
                  <a:lnTo>
                    <a:pt x="43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25;p31"/>
            <p:cNvSpPr/>
            <p:nvPr/>
          </p:nvSpPr>
          <p:spPr>
            <a:xfrm>
              <a:off x="2708250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26;p31"/>
            <p:cNvSpPr/>
            <p:nvPr/>
          </p:nvSpPr>
          <p:spPr>
            <a:xfrm>
              <a:off x="2996950" y="2223025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1"/>
                  </a:moveTo>
                  <a:lnTo>
                    <a:pt x="0" y="4339"/>
                  </a:lnTo>
                  <a:lnTo>
                    <a:pt x="4306" y="8678"/>
                  </a:lnTo>
                  <a:lnTo>
                    <a:pt x="8644" y="4339"/>
                  </a:lnTo>
                  <a:lnTo>
                    <a:pt x="43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27;p31"/>
            <p:cNvSpPr/>
            <p:nvPr/>
          </p:nvSpPr>
          <p:spPr>
            <a:xfrm>
              <a:off x="3800200" y="25745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28;p31"/>
            <p:cNvSpPr/>
            <p:nvPr/>
          </p:nvSpPr>
          <p:spPr>
            <a:xfrm>
              <a:off x="4539850" y="2223025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8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29;p31"/>
            <p:cNvSpPr/>
            <p:nvPr/>
          </p:nvSpPr>
          <p:spPr>
            <a:xfrm>
              <a:off x="4891325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30;p31"/>
            <p:cNvSpPr/>
            <p:nvPr/>
          </p:nvSpPr>
          <p:spPr>
            <a:xfrm>
              <a:off x="4539850" y="6793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8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31;p31"/>
            <p:cNvSpPr/>
            <p:nvPr/>
          </p:nvSpPr>
          <p:spPr>
            <a:xfrm>
              <a:off x="34976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32;p31"/>
            <p:cNvSpPr/>
            <p:nvPr/>
          </p:nvSpPr>
          <p:spPr>
            <a:xfrm>
              <a:off x="40391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0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33;p31"/>
            <p:cNvSpPr/>
            <p:nvPr/>
          </p:nvSpPr>
          <p:spPr>
            <a:xfrm>
              <a:off x="34976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34;p31"/>
            <p:cNvSpPr/>
            <p:nvPr/>
          </p:nvSpPr>
          <p:spPr>
            <a:xfrm>
              <a:off x="40391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0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35;p31"/>
            <p:cNvSpPr/>
            <p:nvPr/>
          </p:nvSpPr>
          <p:spPr>
            <a:xfrm>
              <a:off x="5351275" y="716800"/>
              <a:ext cx="728275" cy="727450"/>
            </a:xfrm>
            <a:custGeom>
              <a:avLst/>
              <a:gdLst/>
              <a:ahLst/>
              <a:cxnLst/>
              <a:rect l="l" t="t" r="r" b="b"/>
              <a:pathLst>
                <a:path w="29131" h="29098" extrusionOk="0">
                  <a:moveTo>
                    <a:pt x="14549" y="6133"/>
                  </a:moveTo>
                  <a:cubicBezTo>
                    <a:pt x="19214" y="6133"/>
                    <a:pt x="22998" y="9917"/>
                    <a:pt x="22998" y="14549"/>
                  </a:cubicBezTo>
                  <a:cubicBezTo>
                    <a:pt x="22998" y="19214"/>
                    <a:pt x="19214" y="22998"/>
                    <a:pt x="14549" y="22998"/>
                  </a:cubicBezTo>
                  <a:cubicBezTo>
                    <a:pt x="9917" y="22998"/>
                    <a:pt x="6133" y="19214"/>
                    <a:pt x="6133" y="14549"/>
                  </a:cubicBezTo>
                  <a:cubicBezTo>
                    <a:pt x="6133" y="9917"/>
                    <a:pt x="9917" y="6133"/>
                    <a:pt x="14549" y="6133"/>
                  </a:cubicBezTo>
                  <a:close/>
                  <a:moveTo>
                    <a:pt x="14549" y="1"/>
                  </a:moveTo>
                  <a:cubicBezTo>
                    <a:pt x="6525" y="1"/>
                    <a:pt x="1" y="6525"/>
                    <a:pt x="1" y="14549"/>
                  </a:cubicBezTo>
                  <a:cubicBezTo>
                    <a:pt x="1" y="22574"/>
                    <a:pt x="6525" y="29098"/>
                    <a:pt x="14549" y="29098"/>
                  </a:cubicBezTo>
                  <a:cubicBezTo>
                    <a:pt x="22573" y="29098"/>
                    <a:pt x="29130" y="22574"/>
                    <a:pt x="29130" y="14549"/>
                  </a:cubicBezTo>
                  <a:cubicBezTo>
                    <a:pt x="29130" y="6525"/>
                    <a:pt x="22573" y="1"/>
                    <a:pt x="14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36;p31"/>
            <p:cNvSpPr/>
            <p:nvPr/>
          </p:nvSpPr>
          <p:spPr>
            <a:xfrm>
              <a:off x="5638325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37;p31"/>
            <p:cNvSpPr/>
            <p:nvPr/>
          </p:nvSpPr>
          <p:spPr>
            <a:xfrm>
              <a:off x="5638325" y="1617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38;p31"/>
            <p:cNvSpPr/>
            <p:nvPr/>
          </p:nvSpPr>
          <p:spPr>
            <a:xfrm>
              <a:off x="625157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39;p31"/>
            <p:cNvSpPr/>
            <p:nvPr/>
          </p:nvSpPr>
          <p:spPr>
            <a:xfrm>
              <a:off x="5025900" y="10038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0;p31"/>
            <p:cNvSpPr/>
            <p:nvPr/>
          </p:nvSpPr>
          <p:spPr>
            <a:xfrm>
              <a:off x="563832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41;p31"/>
            <p:cNvSpPr/>
            <p:nvPr/>
          </p:nvSpPr>
          <p:spPr>
            <a:xfrm>
              <a:off x="1520900" y="793475"/>
              <a:ext cx="728250" cy="727450"/>
            </a:xfrm>
            <a:custGeom>
              <a:avLst/>
              <a:gdLst/>
              <a:ahLst/>
              <a:cxnLst/>
              <a:rect l="l" t="t" r="r" b="b"/>
              <a:pathLst>
                <a:path w="29130" h="29098" extrusionOk="0">
                  <a:moveTo>
                    <a:pt x="14581" y="6133"/>
                  </a:moveTo>
                  <a:cubicBezTo>
                    <a:pt x="19213" y="6133"/>
                    <a:pt x="22997" y="9917"/>
                    <a:pt x="22997" y="14549"/>
                  </a:cubicBezTo>
                  <a:cubicBezTo>
                    <a:pt x="22997" y="19213"/>
                    <a:pt x="19213" y="22997"/>
                    <a:pt x="14581" y="22997"/>
                  </a:cubicBezTo>
                  <a:cubicBezTo>
                    <a:pt x="9916" y="22997"/>
                    <a:pt x="6133" y="19213"/>
                    <a:pt x="6133" y="14549"/>
                  </a:cubicBezTo>
                  <a:cubicBezTo>
                    <a:pt x="6133" y="9917"/>
                    <a:pt x="9916" y="6133"/>
                    <a:pt x="14581" y="6133"/>
                  </a:cubicBezTo>
                  <a:close/>
                  <a:moveTo>
                    <a:pt x="14581" y="0"/>
                  </a:moveTo>
                  <a:cubicBezTo>
                    <a:pt x="6557" y="0"/>
                    <a:pt x="0" y="6524"/>
                    <a:pt x="0" y="14549"/>
                  </a:cubicBezTo>
                  <a:cubicBezTo>
                    <a:pt x="0" y="22573"/>
                    <a:pt x="6557" y="29097"/>
                    <a:pt x="14581" y="29097"/>
                  </a:cubicBezTo>
                  <a:cubicBezTo>
                    <a:pt x="22606" y="29097"/>
                    <a:pt x="29130" y="22573"/>
                    <a:pt x="29130" y="14549"/>
                  </a:cubicBezTo>
                  <a:cubicBezTo>
                    <a:pt x="29130" y="6524"/>
                    <a:pt x="22606" y="0"/>
                    <a:pt x="145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42;p31"/>
            <p:cNvSpPr/>
            <p:nvPr/>
          </p:nvSpPr>
          <p:spPr>
            <a:xfrm>
              <a:off x="1808750" y="4680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43;p31"/>
            <p:cNvSpPr/>
            <p:nvPr/>
          </p:nvSpPr>
          <p:spPr>
            <a:xfrm>
              <a:off x="1808750" y="16937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44;p31"/>
            <p:cNvSpPr/>
            <p:nvPr/>
          </p:nvSpPr>
          <p:spPr>
            <a:xfrm>
              <a:off x="2421200" y="10805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45;p31"/>
            <p:cNvSpPr/>
            <p:nvPr/>
          </p:nvSpPr>
          <p:spPr>
            <a:xfrm>
              <a:off x="119550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46;p31"/>
            <p:cNvSpPr/>
            <p:nvPr/>
          </p:nvSpPr>
          <p:spPr>
            <a:xfrm>
              <a:off x="180875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47;p31"/>
            <p:cNvSpPr/>
            <p:nvPr/>
          </p:nvSpPr>
          <p:spPr>
            <a:xfrm>
              <a:off x="2114575" y="238125"/>
              <a:ext cx="1379025" cy="478700"/>
            </a:xfrm>
            <a:custGeom>
              <a:avLst/>
              <a:gdLst/>
              <a:ahLst/>
              <a:cxnLst/>
              <a:rect l="l" t="t" r="r" b="b"/>
              <a:pathLst>
                <a:path w="55161" h="19148" extrusionOk="0">
                  <a:moveTo>
                    <a:pt x="9199" y="0"/>
                  </a:moveTo>
                  <a:lnTo>
                    <a:pt x="9199" y="9199"/>
                  </a:lnTo>
                  <a:lnTo>
                    <a:pt x="0" y="9199"/>
                  </a:lnTo>
                  <a:lnTo>
                    <a:pt x="0" y="15331"/>
                  </a:lnTo>
                  <a:lnTo>
                    <a:pt x="15332" y="15331"/>
                  </a:lnTo>
                  <a:lnTo>
                    <a:pt x="15332" y="6133"/>
                  </a:lnTo>
                  <a:lnTo>
                    <a:pt x="49028" y="6133"/>
                  </a:lnTo>
                  <a:lnTo>
                    <a:pt x="49028" y="19148"/>
                  </a:lnTo>
                  <a:lnTo>
                    <a:pt x="55161" y="19148"/>
                  </a:lnTo>
                  <a:lnTo>
                    <a:pt x="551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48;p31"/>
            <p:cNvSpPr/>
            <p:nvPr/>
          </p:nvSpPr>
          <p:spPr>
            <a:xfrm>
              <a:off x="2402450" y="831800"/>
              <a:ext cx="632025" cy="402050"/>
            </a:xfrm>
            <a:custGeom>
              <a:avLst/>
              <a:gdLst/>
              <a:ahLst/>
              <a:cxnLst/>
              <a:rect l="l" t="t" r="r" b="b"/>
              <a:pathLst>
                <a:path w="25281" h="16082" extrusionOk="0">
                  <a:moveTo>
                    <a:pt x="0" y="0"/>
                  </a:moveTo>
                  <a:lnTo>
                    <a:pt x="0" y="6133"/>
                  </a:lnTo>
                  <a:lnTo>
                    <a:pt x="13766" y="6133"/>
                  </a:lnTo>
                  <a:lnTo>
                    <a:pt x="13766" y="16082"/>
                  </a:lnTo>
                  <a:lnTo>
                    <a:pt x="25281" y="16082"/>
                  </a:lnTo>
                  <a:lnTo>
                    <a:pt x="25281" y="9949"/>
                  </a:lnTo>
                  <a:lnTo>
                    <a:pt x="19898" y="9949"/>
                  </a:lnTo>
                  <a:lnTo>
                    <a:pt x="198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49;p31"/>
            <p:cNvSpPr/>
            <p:nvPr/>
          </p:nvSpPr>
          <p:spPr>
            <a:xfrm>
              <a:off x="2114575" y="1540450"/>
              <a:ext cx="785350" cy="632050"/>
            </a:xfrm>
            <a:custGeom>
              <a:avLst/>
              <a:gdLst/>
              <a:ahLst/>
              <a:cxnLst/>
              <a:rect l="l" t="t" r="r" b="b"/>
              <a:pathLst>
                <a:path w="31414" h="25282" extrusionOk="0">
                  <a:moveTo>
                    <a:pt x="0" y="1"/>
                  </a:moveTo>
                  <a:lnTo>
                    <a:pt x="0" y="21432"/>
                  </a:lnTo>
                  <a:lnTo>
                    <a:pt x="25281" y="21432"/>
                  </a:lnTo>
                  <a:lnTo>
                    <a:pt x="25281" y="25281"/>
                  </a:lnTo>
                  <a:lnTo>
                    <a:pt x="31413" y="25281"/>
                  </a:lnTo>
                  <a:lnTo>
                    <a:pt x="31413" y="15332"/>
                  </a:lnTo>
                  <a:lnTo>
                    <a:pt x="6133" y="15332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0;p31"/>
            <p:cNvSpPr/>
            <p:nvPr/>
          </p:nvSpPr>
          <p:spPr>
            <a:xfrm>
              <a:off x="1272150" y="1387150"/>
              <a:ext cx="306675" cy="383300"/>
            </a:xfrm>
            <a:custGeom>
              <a:avLst/>
              <a:gdLst/>
              <a:ahLst/>
              <a:cxnLst/>
              <a:rect l="l" t="t" r="r" b="b"/>
              <a:pathLst>
                <a:path w="12267" h="15332" extrusionOk="0">
                  <a:moveTo>
                    <a:pt x="1" y="0"/>
                  </a:moveTo>
                  <a:lnTo>
                    <a:pt x="1" y="15332"/>
                  </a:lnTo>
                  <a:lnTo>
                    <a:pt x="12266" y="15332"/>
                  </a:lnTo>
                  <a:lnTo>
                    <a:pt x="12266" y="9199"/>
                  </a:lnTo>
                  <a:lnTo>
                    <a:pt x="6134" y="9199"/>
                  </a:lnTo>
                  <a:lnTo>
                    <a:pt x="61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51;p31"/>
            <p:cNvSpPr/>
            <p:nvPr/>
          </p:nvSpPr>
          <p:spPr>
            <a:xfrm>
              <a:off x="4106825" y="391425"/>
              <a:ext cx="1206150" cy="383300"/>
            </a:xfrm>
            <a:custGeom>
              <a:avLst/>
              <a:gdLst/>
              <a:ahLst/>
              <a:cxnLst/>
              <a:rect l="l" t="t" r="r" b="b"/>
              <a:pathLst>
                <a:path w="48246" h="15332" extrusionOk="0">
                  <a:moveTo>
                    <a:pt x="1" y="1"/>
                  </a:moveTo>
                  <a:lnTo>
                    <a:pt x="1" y="11483"/>
                  </a:lnTo>
                  <a:lnTo>
                    <a:pt x="6133" y="11483"/>
                  </a:lnTo>
                  <a:lnTo>
                    <a:pt x="6133" y="6133"/>
                  </a:lnTo>
                  <a:lnTo>
                    <a:pt x="39829" y="6133"/>
                  </a:lnTo>
                  <a:lnTo>
                    <a:pt x="39829" y="15332"/>
                  </a:lnTo>
                  <a:lnTo>
                    <a:pt x="48245" y="15332"/>
                  </a:lnTo>
                  <a:lnTo>
                    <a:pt x="48245" y="9199"/>
                  </a:lnTo>
                  <a:lnTo>
                    <a:pt x="45962" y="9199"/>
                  </a:lnTo>
                  <a:lnTo>
                    <a:pt x="459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52;p31"/>
            <p:cNvSpPr/>
            <p:nvPr/>
          </p:nvSpPr>
          <p:spPr>
            <a:xfrm>
              <a:off x="4662175" y="1080525"/>
              <a:ext cx="210425" cy="306650"/>
            </a:xfrm>
            <a:custGeom>
              <a:avLst/>
              <a:gdLst/>
              <a:ahLst/>
              <a:cxnLst/>
              <a:rect l="l" t="t" r="r" b="b"/>
              <a:pathLst>
                <a:path w="8417" h="12266" extrusionOk="0">
                  <a:moveTo>
                    <a:pt x="1" y="0"/>
                  </a:moveTo>
                  <a:lnTo>
                    <a:pt x="1" y="6133"/>
                  </a:lnTo>
                  <a:lnTo>
                    <a:pt x="2284" y="6133"/>
                  </a:lnTo>
                  <a:lnTo>
                    <a:pt x="2284" y="12265"/>
                  </a:lnTo>
                  <a:lnTo>
                    <a:pt x="8417" y="12265"/>
                  </a:lnTo>
                  <a:lnTo>
                    <a:pt x="8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3;p31"/>
            <p:cNvSpPr/>
            <p:nvPr/>
          </p:nvSpPr>
          <p:spPr>
            <a:xfrm>
              <a:off x="3340250" y="2382875"/>
              <a:ext cx="230000" cy="306650"/>
            </a:xfrm>
            <a:custGeom>
              <a:avLst/>
              <a:gdLst/>
              <a:ahLst/>
              <a:cxnLst/>
              <a:rect l="l" t="t" r="r" b="b"/>
              <a:pathLst>
                <a:path w="9200" h="12266" extrusionOk="0">
                  <a:moveTo>
                    <a:pt x="3067" y="0"/>
                  </a:moveTo>
                  <a:lnTo>
                    <a:pt x="3067" y="6133"/>
                  </a:lnTo>
                  <a:lnTo>
                    <a:pt x="1" y="6133"/>
                  </a:lnTo>
                  <a:lnTo>
                    <a:pt x="1" y="12265"/>
                  </a:lnTo>
                  <a:lnTo>
                    <a:pt x="9200" y="12265"/>
                  </a:lnTo>
                  <a:lnTo>
                    <a:pt x="92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54;p31"/>
            <p:cNvSpPr/>
            <p:nvPr/>
          </p:nvSpPr>
          <p:spPr>
            <a:xfrm>
              <a:off x="4719275" y="1847075"/>
              <a:ext cx="613275" cy="382500"/>
            </a:xfrm>
            <a:custGeom>
              <a:avLst/>
              <a:gdLst/>
              <a:ahLst/>
              <a:cxnLst/>
              <a:rect l="l" t="t" r="r" b="b"/>
              <a:pathLst>
                <a:path w="24531" h="15300" extrusionOk="0">
                  <a:moveTo>
                    <a:pt x="0" y="1"/>
                  </a:moveTo>
                  <a:lnTo>
                    <a:pt x="0" y="6101"/>
                  </a:lnTo>
                  <a:lnTo>
                    <a:pt x="12265" y="6101"/>
                  </a:lnTo>
                  <a:lnTo>
                    <a:pt x="12265" y="15300"/>
                  </a:lnTo>
                  <a:lnTo>
                    <a:pt x="24530" y="15300"/>
                  </a:lnTo>
                  <a:lnTo>
                    <a:pt x="24530" y="9167"/>
                  </a:lnTo>
                  <a:lnTo>
                    <a:pt x="18398" y="9167"/>
                  </a:lnTo>
                  <a:lnTo>
                    <a:pt x="183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55;p31"/>
            <p:cNvSpPr/>
            <p:nvPr/>
          </p:nvSpPr>
          <p:spPr>
            <a:xfrm>
              <a:off x="6021625" y="1463800"/>
              <a:ext cx="306650" cy="383300"/>
            </a:xfrm>
            <a:custGeom>
              <a:avLst/>
              <a:gdLst/>
              <a:ahLst/>
              <a:cxnLst/>
              <a:rect l="l" t="t" r="r" b="b"/>
              <a:pathLst>
                <a:path w="12266" h="15332" extrusionOk="0">
                  <a:moveTo>
                    <a:pt x="0" y="1"/>
                  </a:moveTo>
                  <a:lnTo>
                    <a:pt x="0" y="15332"/>
                  </a:lnTo>
                  <a:lnTo>
                    <a:pt x="12265" y="15332"/>
                  </a:lnTo>
                  <a:lnTo>
                    <a:pt x="12265" y="9199"/>
                  </a:lnTo>
                  <a:lnTo>
                    <a:pt x="6133" y="9199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56;p31"/>
            <p:cNvSpPr/>
            <p:nvPr/>
          </p:nvSpPr>
          <p:spPr>
            <a:xfrm>
              <a:off x="6098275" y="314775"/>
              <a:ext cx="306650" cy="306650"/>
            </a:xfrm>
            <a:custGeom>
              <a:avLst/>
              <a:gdLst/>
              <a:ahLst/>
              <a:cxnLst/>
              <a:rect l="l" t="t" r="r" b="b"/>
              <a:pathLst>
                <a:path w="12266" h="12266" extrusionOk="0">
                  <a:moveTo>
                    <a:pt x="6133" y="0"/>
                  </a:moveTo>
                  <a:lnTo>
                    <a:pt x="6133" y="6133"/>
                  </a:lnTo>
                  <a:lnTo>
                    <a:pt x="0" y="6133"/>
                  </a:lnTo>
                  <a:lnTo>
                    <a:pt x="0" y="12265"/>
                  </a:lnTo>
                  <a:lnTo>
                    <a:pt x="12265" y="12265"/>
                  </a:lnTo>
                  <a:lnTo>
                    <a:pt x="122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57;p31"/>
            <p:cNvSpPr/>
            <p:nvPr/>
          </p:nvSpPr>
          <p:spPr>
            <a:xfrm>
              <a:off x="2976550" y="4087250"/>
              <a:ext cx="153350" cy="325425"/>
            </a:xfrm>
            <a:custGeom>
              <a:avLst/>
              <a:gdLst/>
              <a:ahLst/>
              <a:cxnLst/>
              <a:rect l="l" t="t" r="r" b="b"/>
              <a:pathLst>
                <a:path w="6134" h="13017" extrusionOk="0">
                  <a:moveTo>
                    <a:pt x="1" y="1"/>
                  </a:moveTo>
                  <a:lnTo>
                    <a:pt x="1" y="13016"/>
                  </a:lnTo>
                  <a:lnTo>
                    <a:pt x="6133" y="1301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1" name="Google Shape;258;p31"/>
          <p:cNvCxnSpPr/>
          <p:nvPr/>
        </p:nvCxnSpPr>
        <p:spPr>
          <a:xfrm>
            <a:off x="2491240" y="3539883"/>
            <a:ext cx="101352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72" name="Google Shape;259;p31"/>
          <p:cNvCxnSpPr/>
          <p:nvPr/>
        </p:nvCxnSpPr>
        <p:spPr>
          <a:xfrm>
            <a:off x="5390666" y="3526507"/>
            <a:ext cx="106134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73" name="Google Shape;260;p31"/>
          <p:cNvGrpSpPr/>
          <p:nvPr/>
        </p:nvGrpSpPr>
        <p:grpSpPr>
          <a:xfrm>
            <a:off x="1200003" y="3105503"/>
            <a:ext cx="752799" cy="719238"/>
            <a:chOff x="1728010" y="728848"/>
            <a:chExt cx="4144381" cy="4144381"/>
          </a:xfrm>
        </p:grpSpPr>
        <p:sp>
          <p:nvSpPr>
            <p:cNvPr id="74" name="Google Shape;266;p31"/>
            <p:cNvSpPr/>
            <p:nvPr/>
          </p:nvSpPr>
          <p:spPr>
            <a:xfrm>
              <a:off x="2495400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67;p31"/>
            <p:cNvSpPr/>
            <p:nvPr/>
          </p:nvSpPr>
          <p:spPr>
            <a:xfrm>
              <a:off x="280202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68;p31"/>
            <p:cNvSpPr/>
            <p:nvPr/>
          </p:nvSpPr>
          <p:spPr>
            <a:xfrm>
              <a:off x="31094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69;p31"/>
            <p:cNvSpPr/>
            <p:nvPr/>
          </p:nvSpPr>
          <p:spPr>
            <a:xfrm>
              <a:off x="341610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70;p31"/>
            <p:cNvSpPr/>
            <p:nvPr/>
          </p:nvSpPr>
          <p:spPr>
            <a:xfrm>
              <a:off x="3723550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71;p31"/>
            <p:cNvSpPr/>
            <p:nvPr/>
          </p:nvSpPr>
          <p:spPr>
            <a:xfrm>
              <a:off x="403017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72;p31"/>
            <p:cNvSpPr/>
            <p:nvPr/>
          </p:nvSpPr>
          <p:spPr>
            <a:xfrm>
              <a:off x="4337625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3;p31"/>
            <p:cNvSpPr/>
            <p:nvPr/>
          </p:nvSpPr>
          <p:spPr>
            <a:xfrm>
              <a:off x="464425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4;p31"/>
            <p:cNvSpPr/>
            <p:nvPr/>
          </p:nvSpPr>
          <p:spPr>
            <a:xfrm>
              <a:off x="280202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5;p31"/>
            <p:cNvSpPr/>
            <p:nvPr/>
          </p:nvSpPr>
          <p:spPr>
            <a:xfrm>
              <a:off x="3109475" y="15429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6;p31"/>
            <p:cNvSpPr/>
            <p:nvPr/>
          </p:nvSpPr>
          <p:spPr>
            <a:xfrm>
              <a:off x="341610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7;p31"/>
            <p:cNvSpPr/>
            <p:nvPr/>
          </p:nvSpPr>
          <p:spPr>
            <a:xfrm>
              <a:off x="3723550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8;p31"/>
            <p:cNvSpPr/>
            <p:nvPr/>
          </p:nvSpPr>
          <p:spPr>
            <a:xfrm>
              <a:off x="403017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9;p31"/>
            <p:cNvSpPr/>
            <p:nvPr/>
          </p:nvSpPr>
          <p:spPr>
            <a:xfrm>
              <a:off x="4337625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80;p31"/>
            <p:cNvSpPr/>
            <p:nvPr/>
          </p:nvSpPr>
          <p:spPr>
            <a:xfrm>
              <a:off x="464425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81;p31"/>
            <p:cNvSpPr/>
            <p:nvPr/>
          </p:nvSpPr>
          <p:spPr>
            <a:xfrm>
              <a:off x="49516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82;p31"/>
            <p:cNvSpPr/>
            <p:nvPr/>
          </p:nvSpPr>
          <p:spPr>
            <a:xfrm>
              <a:off x="2495400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83;p31"/>
            <p:cNvSpPr/>
            <p:nvPr/>
          </p:nvSpPr>
          <p:spPr>
            <a:xfrm>
              <a:off x="2802025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84;p31"/>
            <p:cNvSpPr/>
            <p:nvPr/>
          </p:nvSpPr>
          <p:spPr>
            <a:xfrm>
              <a:off x="4644250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85;p31"/>
            <p:cNvSpPr/>
            <p:nvPr/>
          </p:nvSpPr>
          <p:spPr>
            <a:xfrm>
              <a:off x="4644250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86;p31"/>
            <p:cNvSpPr/>
            <p:nvPr/>
          </p:nvSpPr>
          <p:spPr>
            <a:xfrm>
              <a:off x="4644250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87;p31"/>
            <p:cNvSpPr/>
            <p:nvPr/>
          </p:nvSpPr>
          <p:spPr>
            <a:xfrm>
              <a:off x="4644250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88;p31"/>
            <p:cNvSpPr/>
            <p:nvPr/>
          </p:nvSpPr>
          <p:spPr>
            <a:xfrm>
              <a:off x="4951675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89;p31"/>
            <p:cNvSpPr/>
            <p:nvPr/>
          </p:nvSpPr>
          <p:spPr>
            <a:xfrm>
              <a:off x="4951675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90;p31"/>
            <p:cNvSpPr/>
            <p:nvPr/>
          </p:nvSpPr>
          <p:spPr>
            <a:xfrm>
              <a:off x="4951675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91;p31"/>
            <p:cNvSpPr/>
            <p:nvPr/>
          </p:nvSpPr>
          <p:spPr>
            <a:xfrm>
              <a:off x="4951675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92;p31"/>
            <p:cNvSpPr/>
            <p:nvPr/>
          </p:nvSpPr>
          <p:spPr>
            <a:xfrm>
              <a:off x="4644250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93;p31"/>
            <p:cNvSpPr/>
            <p:nvPr/>
          </p:nvSpPr>
          <p:spPr>
            <a:xfrm>
              <a:off x="4951675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94;p31"/>
            <p:cNvSpPr/>
            <p:nvPr/>
          </p:nvSpPr>
          <p:spPr>
            <a:xfrm>
              <a:off x="2495400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95;p31"/>
            <p:cNvSpPr/>
            <p:nvPr/>
          </p:nvSpPr>
          <p:spPr>
            <a:xfrm>
              <a:off x="280202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96;p31"/>
            <p:cNvSpPr/>
            <p:nvPr/>
          </p:nvSpPr>
          <p:spPr>
            <a:xfrm>
              <a:off x="31094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97;p31"/>
            <p:cNvSpPr/>
            <p:nvPr/>
          </p:nvSpPr>
          <p:spPr>
            <a:xfrm>
              <a:off x="341610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98;p31"/>
            <p:cNvSpPr/>
            <p:nvPr/>
          </p:nvSpPr>
          <p:spPr>
            <a:xfrm>
              <a:off x="3723550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99;p31"/>
            <p:cNvSpPr/>
            <p:nvPr/>
          </p:nvSpPr>
          <p:spPr>
            <a:xfrm>
              <a:off x="403017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00;p31"/>
            <p:cNvSpPr/>
            <p:nvPr/>
          </p:nvSpPr>
          <p:spPr>
            <a:xfrm>
              <a:off x="2495400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01;p31"/>
            <p:cNvSpPr/>
            <p:nvPr/>
          </p:nvSpPr>
          <p:spPr>
            <a:xfrm>
              <a:off x="2802025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02;p31"/>
            <p:cNvSpPr/>
            <p:nvPr/>
          </p:nvSpPr>
          <p:spPr>
            <a:xfrm>
              <a:off x="4337625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03;p31"/>
            <p:cNvSpPr/>
            <p:nvPr/>
          </p:nvSpPr>
          <p:spPr>
            <a:xfrm>
              <a:off x="464425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5" y="6165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04;p31"/>
            <p:cNvSpPr/>
            <p:nvPr/>
          </p:nvSpPr>
          <p:spPr>
            <a:xfrm>
              <a:off x="280202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05;p31"/>
            <p:cNvSpPr/>
            <p:nvPr/>
          </p:nvSpPr>
          <p:spPr>
            <a:xfrm>
              <a:off x="3109475" y="39991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06;p31"/>
            <p:cNvSpPr/>
            <p:nvPr/>
          </p:nvSpPr>
          <p:spPr>
            <a:xfrm>
              <a:off x="2802025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07;p31"/>
            <p:cNvSpPr/>
            <p:nvPr/>
          </p:nvSpPr>
          <p:spPr>
            <a:xfrm>
              <a:off x="2802025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08;p31"/>
            <p:cNvSpPr/>
            <p:nvPr/>
          </p:nvSpPr>
          <p:spPr>
            <a:xfrm>
              <a:off x="2802025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09;p31"/>
            <p:cNvSpPr/>
            <p:nvPr/>
          </p:nvSpPr>
          <p:spPr>
            <a:xfrm>
              <a:off x="2495400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10;p31"/>
            <p:cNvSpPr/>
            <p:nvPr/>
          </p:nvSpPr>
          <p:spPr>
            <a:xfrm>
              <a:off x="2495400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11;p31"/>
            <p:cNvSpPr/>
            <p:nvPr/>
          </p:nvSpPr>
          <p:spPr>
            <a:xfrm>
              <a:off x="2495400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12;p31"/>
            <p:cNvSpPr/>
            <p:nvPr/>
          </p:nvSpPr>
          <p:spPr>
            <a:xfrm>
              <a:off x="341610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13;p31"/>
            <p:cNvSpPr/>
            <p:nvPr/>
          </p:nvSpPr>
          <p:spPr>
            <a:xfrm>
              <a:off x="3723550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14;p31"/>
            <p:cNvSpPr/>
            <p:nvPr/>
          </p:nvSpPr>
          <p:spPr>
            <a:xfrm>
              <a:off x="403017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15;p31"/>
            <p:cNvSpPr/>
            <p:nvPr/>
          </p:nvSpPr>
          <p:spPr>
            <a:xfrm>
              <a:off x="4337625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16;p31"/>
            <p:cNvSpPr/>
            <p:nvPr/>
          </p:nvSpPr>
          <p:spPr>
            <a:xfrm>
              <a:off x="464425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17;p31"/>
            <p:cNvSpPr/>
            <p:nvPr/>
          </p:nvSpPr>
          <p:spPr>
            <a:xfrm>
              <a:off x="49516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18;p31"/>
            <p:cNvSpPr/>
            <p:nvPr/>
          </p:nvSpPr>
          <p:spPr>
            <a:xfrm>
              <a:off x="1728010" y="728848"/>
              <a:ext cx="4144381" cy="4144381"/>
            </a:xfrm>
            <a:custGeom>
              <a:avLst/>
              <a:gdLst/>
              <a:ahLst/>
              <a:cxnLst/>
              <a:rect l="l" t="t" r="r" b="b"/>
              <a:pathLst>
                <a:path w="165775" h="165775" extrusionOk="0">
                  <a:moveTo>
                    <a:pt x="154097" y="12298"/>
                  </a:moveTo>
                  <a:lnTo>
                    <a:pt x="154097" y="154292"/>
                  </a:lnTo>
                  <a:lnTo>
                    <a:pt x="12102" y="154292"/>
                  </a:lnTo>
                  <a:lnTo>
                    <a:pt x="12102" y="12298"/>
                  </a:lnTo>
                  <a:close/>
                  <a:moveTo>
                    <a:pt x="14810" y="0"/>
                  </a:moveTo>
                  <a:lnTo>
                    <a:pt x="14810" y="6166"/>
                  </a:lnTo>
                  <a:lnTo>
                    <a:pt x="5970" y="6166"/>
                  </a:lnTo>
                  <a:lnTo>
                    <a:pt x="5970" y="19181"/>
                  </a:lnTo>
                  <a:lnTo>
                    <a:pt x="0" y="19181"/>
                  </a:lnTo>
                  <a:lnTo>
                    <a:pt x="0" y="25314"/>
                  </a:lnTo>
                  <a:lnTo>
                    <a:pt x="5970" y="25314"/>
                  </a:lnTo>
                  <a:lnTo>
                    <a:pt x="5970" y="37579"/>
                  </a:lnTo>
                  <a:lnTo>
                    <a:pt x="0" y="37579"/>
                  </a:lnTo>
                  <a:lnTo>
                    <a:pt x="0" y="43711"/>
                  </a:lnTo>
                  <a:lnTo>
                    <a:pt x="5970" y="43711"/>
                  </a:lnTo>
                  <a:lnTo>
                    <a:pt x="5970" y="55944"/>
                  </a:lnTo>
                  <a:lnTo>
                    <a:pt x="0" y="55944"/>
                  </a:lnTo>
                  <a:lnTo>
                    <a:pt x="0" y="62109"/>
                  </a:lnTo>
                  <a:lnTo>
                    <a:pt x="5970" y="62109"/>
                  </a:lnTo>
                  <a:lnTo>
                    <a:pt x="5970" y="74341"/>
                  </a:lnTo>
                  <a:lnTo>
                    <a:pt x="0" y="74341"/>
                  </a:lnTo>
                  <a:lnTo>
                    <a:pt x="0" y="80474"/>
                  </a:lnTo>
                  <a:lnTo>
                    <a:pt x="5970" y="80474"/>
                  </a:lnTo>
                  <a:lnTo>
                    <a:pt x="5970" y="92739"/>
                  </a:lnTo>
                  <a:lnTo>
                    <a:pt x="0" y="92739"/>
                  </a:lnTo>
                  <a:lnTo>
                    <a:pt x="0" y="98871"/>
                  </a:lnTo>
                  <a:lnTo>
                    <a:pt x="5970" y="98871"/>
                  </a:lnTo>
                  <a:lnTo>
                    <a:pt x="5970" y="111136"/>
                  </a:lnTo>
                  <a:lnTo>
                    <a:pt x="0" y="111136"/>
                  </a:lnTo>
                  <a:lnTo>
                    <a:pt x="0" y="117269"/>
                  </a:lnTo>
                  <a:lnTo>
                    <a:pt x="5970" y="117269"/>
                  </a:lnTo>
                  <a:lnTo>
                    <a:pt x="5970" y="129501"/>
                  </a:lnTo>
                  <a:lnTo>
                    <a:pt x="0" y="129501"/>
                  </a:lnTo>
                  <a:lnTo>
                    <a:pt x="0" y="135634"/>
                  </a:lnTo>
                  <a:lnTo>
                    <a:pt x="5970" y="135634"/>
                  </a:lnTo>
                  <a:lnTo>
                    <a:pt x="5970" y="147899"/>
                  </a:lnTo>
                  <a:lnTo>
                    <a:pt x="0" y="147899"/>
                  </a:lnTo>
                  <a:lnTo>
                    <a:pt x="0" y="154031"/>
                  </a:lnTo>
                  <a:lnTo>
                    <a:pt x="5970" y="154031"/>
                  </a:lnTo>
                  <a:lnTo>
                    <a:pt x="5970" y="160425"/>
                  </a:lnTo>
                  <a:lnTo>
                    <a:pt x="15332" y="160425"/>
                  </a:lnTo>
                  <a:lnTo>
                    <a:pt x="15332" y="165775"/>
                  </a:lnTo>
                  <a:lnTo>
                    <a:pt x="21497" y="165775"/>
                  </a:lnTo>
                  <a:lnTo>
                    <a:pt x="21497" y="160425"/>
                  </a:lnTo>
                  <a:lnTo>
                    <a:pt x="33729" y="160425"/>
                  </a:lnTo>
                  <a:lnTo>
                    <a:pt x="33729" y="165775"/>
                  </a:lnTo>
                  <a:lnTo>
                    <a:pt x="39862" y="165775"/>
                  </a:lnTo>
                  <a:lnTo>
                    <a:pt x="39862" y="160425"/>
                  </a:lnTo>
                  <a:lnTo>
                    <a:pt x="52127" y="160425"/>
                  </a:lnTo>
                  <a:lnTo>
                    <a:pt x="52127" y="165775"/>
                  </a:lnTo>
                  <a:lnTo>
                    <a:pt x="58260" y="165775"/>
                  </a:lnTo>
                  <a:lnTo>
                    <a:pt x="58260" y="160425"/>
                  </a:lnTo>
                  <a:lnTo>
                    <a:pt x="70492" y="160425"/>
                  </a:lnTo>
                  <a:lnTo>
                    <a:pt x="70492" y="165775"/>
                  </a:lnTo>
                  <a:lnTo>
                    <a:pt x="76657" y="165775"/>
                  </a:lnTo>
                  <a:lnTo>
                    <a:pt x="76657" y="160425"/>
                  </a:lnTo>
                  <a:lnTo>
                    <a:pt x="88890" y="160425"/>
                  </a:lnTo>
                  <a:lnTo>
                    <a:pt x="88890" y="165775"/>
                  </a:lnTo>
                  <a:lnTo>
                    <a:pt x="95022" y="165775"/>
                  </a:lnTo>
                  <a:lnTo>
                    <a:pt x="95022" y="160425"/>
                  </a:lnTo>
                  <a:lnTo>
                    <a:pt x="107287" y="160425"/>
                  </a:lnTo>
                  <a:lnTo>
                    <a:pt x="107287" y="165775"/>
                  </a:lnTo>
                  <a:lnTo>
                    <a:pt x="113420" y="165775"/>
                  </a:lnTo>
                  <a:lnTo>
                    <a:pt x="113420" y="160425"/>
                  </a:lnTo>
                  <a:lnTo>
                    <a:pt x="125685" y="160425"/>
                  </a:lnTo>
                  <a:lnTo>
                    <a:pt x="125685" y="165775"/>
                  </a:lnTo>
                  <a:lnTo>
                    <a:pt x="131817" y="165775"/>
                  </a:lnTo>
                  <a:lnTo>
                    <a:pt x="131817" y="160425"/>
                  </a:lnTo>
                  <a:lnTo>
                    <a:pt x="144050" y="160425"/>
                  </a:lnTo>
                  <a:lnTo>
                    <a:pt x="144050" y="165775"/>
                  </a:lnTo>
                  <a:lnTo>
                    <a:pt x="150182" y="165775"/>
                  </a:lnTo>
                  <a:lnTo>
                    <a:pt x="150182" y="160425"/>
                  </a:lnTo>
                  <a:lnTo>
                    <a:pt x="160229" y="160425"/>
                  </a:lnTo>
                  <a:lnTo>
                    <a:pt x="160229" y="150215"/>
                  </a:lnTo>
                  <a:lnTo>
                    <a:pt x="165775" y="150215"/>
                  </a:lnTo>
                  <a:lnTo>
                    <a:pt x="165775" y="144050"/>
                  </a:lnTo>
                  <a:lnTo>
                    <a:pt x="160229" y="144050"/>
                  </a:lnTo>
                  <a:lnTo>
                    <a:pt x="160229" y="131817"/>
                  </a:lnTo>
                  <a:lnTo>
                    <a:pt x="165775" y="131817"/>
                  </a:lnTo>
                  <a:lnTo>
                    <a:pt x="165775" y="125685"/>
                  </a:lnTo>
                  <a:lnTo>
                    <a:pt x="160229" y="125685"/>
                  </a:lnTo>
                  <a:lnTo>
                    <a:pt x="160229" y="113420"/>
                  </a:lnTo>
                  <a:lnTo>
                    <a:pt x="165775" y="113420"/>
                  </a:lnTo>
                  <a:lnTo>
                    <a:pt x="165775" y="107287"/>
                  </a:lnTo>
                  <a:lnTo>
                    <a:pt x="160229" y="107287"/>
                  </a:lnTo>
                  <a:lnTo>
                    <a:pt x="160229" y="95022"/>
                  </a:lnTo>
                  <a:lnTo>
                    <a:pt x="165775" y="95022"/>
                  </a:lnTo>
                  <a:lnTo>
                    <a:pt x="165775" y="88890"/>
                  </a:lnTo>
                  <a:lnTo>
                    <a:pt x="160229" y="88890"/>
                  </a:lnTo>
                  <a:lnTo>
                    <a:pt x="160229" y="76657"/>
                  </a:lnTo>
                  <a:lnTo>
                    <a:pt x="165775" y="76657"/>
                  </a:lnTo>
                  <a:lnTo>
                    <a:pt x="165775" y="70525"/>
                  </a:lnTo>
                  <a:lnTo>
                    <a:pt x="160229" y="70525"/>
                  </a:lnTo>
                  <a:lnTo>
                    <a:pt x="160229" y="58260"/>
                  </a:lnTo>
                  <a:lnTo>
                    <a:pt x="165775" y="58260"/>
                  </a:lnTo>
                  <a:lnTo>
                    <a:pt x="165775" y="52127"/>
                  </a:lnTo>
                  <a:lnTo>
                    <a:pt x="160229" y="52127"/>
                  </a:lnTo>
                  <a:lnTo>
                    <a:pt x="160229" y="39862"/>
                  </a:lnTo>
                  <a:lnTo>
                    <a:pt x="165775" y="39862"/>
                  </a:lnTo>
                  <a:lnTo>
                    <a:pt x="165775" y="33729"/>
                  </a:lnTo>
                  <a:lnTo>
                    <a:pt x="160229" y="33729"/>
                  </a:lnTo>
                  <a:lnTo>
                    <a:pt x="160229" y="21497"/>
                  </a:lnTo>
                  <a:lnTo>
                    <a:pt x="165775" y="21497"/>
                  </a:lnTo>
                  <a:lnTo>
                    <a:pt x="165775" y="15332"/>
                  </a:lnTo>
                  <a:lnTo>
                    <a:pt x="160229" y="15332"/>
                  </a:lnTo>
                  <a:lnTo>
                    <a:pt x="160229" y="6166"/>
                  </a:lnTo>
                  <a:lnTo>
                    <a:pt x="149660" y="6166"/>
                  </a:lnTo>
                  <a:lnTo>
                    <a:pt x="149660" y="0"/>
                  </a:lnTo>
                  <a:lnTo>
                    <a:pt x="143528" y="0"/>
                  </a:lnTo>
                  <a:lnTo>
                    <a:pt x="143528" y="6166"/>
                  </a:lnTo>
                  <a:lnTo>
                    <a:pt x="131263" y="6166"/>
                  </a:lnTo>
                  <a:lnTo>
                    <a:pt x="131263" y="0"/>
                  </a:lnTo>
                  <a:lnTo>
                    <a:pt x="125130" y="0"/>
                  </a:lnTo>
                  <a:lnTo>
                    <a:pt x="125130" y="6166"/>
                  </a:lnTo>
                  <a:lnTo>
                    <a:pt x="112898" y="6166"/>
                  </a:lnTo>
                  <a:lnTo>
                    <a:pt x="112898" y="0"/>
                  </a:lnTo>
                  <a:lnTo>
                    <a:pt x="106733" y="0"/>
                  </a:lnTo>
                  <a:lnTo>
                    <a:pt x="106733" y="6166"/>
                  </a:lnTo>
                  <a:lnTo>
                    <a:pt x="94500" y="6166"/>
                  </a:lnTo>
                  <a:lnTo>
                    <a:pt x="94500" y="0"/>
                  </a:lnTo>
                  <a:lnTo>
                    <a:pt x="88368" y="0"/>
                  </a:lnTo>
                  <a:lnTo>
                    <a:pt x="88368" y="6166"/>
                  </a:lnTo>
                  <a:lnTo>
                    <a:pt x="76103" y="6166"/>
                  </a:lnTo>
                  <a:lnTo>
                    <a:pt x="76103" y="0"/>
                  </a:lnTo>
                  <a:lnTo>
                    <a:pt x="69970" y="0"/>
                  </a:lnTo>
                  <a:lnTo>
                    <a:pt x="69970" y="6166"/>
                  </a:lnTo>
                  <a:lnTo>
                    <a:pt x="57738" y="6166"/>
                  </a:lnTo>
                  <a:lnTo>
                    <a:pt x="57738" y="0"/>
                  </a:lnTo>
                  <a:lnTo>
                    <a:pt x="51572" y="0"/>
                  </a:lnTo>
                  <a:lnTo>
                    <a:pt x="51572" y="6166"/>
                  </a:lnTo>
                  <a:lnTo>
                    <a:pt x="39340" y="6166"/>
                  </a:lnTo>
                  <a:lnTo>
                    <a:pt x="39340" y="0"/>
                  </a:lnTo>
                  <a:lnTo>
                    <a:pt x="33208" y="0"/>
                  </a:lnTo>
                  <a:lnTo>
                    <a:pt x="33208" y="6166"/>
                  </a:lnTo>
                  <a:lnTo>
                    <a:pt x="20942" y="6166"/>
                  </a:lnTo>
                  <a:lnTo>
                    <a:pt x="209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355;p31"/>
          <p:cNvGrpSpPr/>
          <p:nvPr/>
        </p:nvGrpSpPr>
        <p:grpSpPr>
          <a:xfrm>
            <a:off x="7275294" y="3293727"/>
            <a:ext cx="299219" cy="317788"/>
            <a:chOff x="1343100" y="238125"/>
            <a:chExt cx="4914225" cy="5219200"/>
          </a:xfrm>
        </p:grpSpPr>
        <p:sp>
          <p:nvSpPr>
            <p:cNvPr id="128" name="Google Shape;356;p31"/>
            <p:cNvSpPr/>
            <p:nvPr/>
          </p:nvSpPr>
          <p:spPr>
            <a:xfrm>
              <a:off x="4110900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57;p31"/>
            <p:cNvSpPr/>
            <p:nvPr/>
          </p:nvSpPr>
          <p:spPr>
            <a:xfrm>
              <a:off x="441672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58;p31"/>
            <p:cNvSpPr/>
            <p:nvPr/>
          </p:nvSpPr>
          <p:spPr>
            <a:xfrm>
              <a:off x="319347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59;p31"/>
            <p:cNvSpPr/>
            <p:nvPr/>
          </p:nvSpPr>
          <p:spPr>
            <a:xfrm>
              <a:off x="3499275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60;p31"/>
            <p:cNvSpPr/>
            <p:nvPr/>
          </p:nvSpPr>
          <p:spPr>
            <a:xfrm>
              <a:off x="334677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61;p31"/>
            <p:cNvSpPr/>
            <p:nvPr/>
          </p:nvSpPr>
          <p:spPr>
            <a:xfrm>
              <a:off x="36526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62;p31"/>
            <p:cNvSpPr/>
            <p:nvPr/>
          </p:nvSpPr>
          <p:spPr>
            <a:xfrm>
              <a:off x="39584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63;p31"/>
            <p:cNvSpPr/>
            <p:nvPr/>
          </p:nvSpPr>
          <p:spPr>
            <a:xfrm>
              <a:off x="426422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64;p31"/>
            <p:cNvSpPr/>
            <p:nvPr/>
          </p:nvSpPr>
          <p:spPr>
            <a:xfrm>
              <a:off x="334677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65;p31"/>
            <p:cNvSpPr/>
            <p:nvPr/>
          </p:nvSpPr>
          <p:spPr>
            <a:xfrm>
              <a:off x="36526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66;p31"/>
            <p:cNvSpPr/>
            <p:nvPr/>
          </p:nvSpPr>
          <p:spPr>
            <a:xfrm>
              <a:off x="39584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67;p31"/>
            <p:cNvSpPr/>
            <p:nvPr/>
          </p:nvSpPr>
          <p:spPr>
            <a:xfrm>
              <a:off x="426422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68;p31"/>
            <p:cNvSpPr/>
            <p:nvPr/>
          </p:nvSpPr>
          <p:spPr>
            <a:xfrm>
              <a:off x="3499275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69;p31"/>
            <p:cNvSpPr/>
            <p:nvPr/>
          </p:nvSpPr>
          <p:spPr>
            <a:xfrm>
              <a:off x="3805100" y="352620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70;p31"/>
            <p:cNvSpPr/>
            <p:nvPr/>
          </p:nvSpPr>
          <p:spPr>
            <a:xfrm>
              <a:off x="4110900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71;p31"/>
            <p:cNvSpPr/>
            <p:nvPr/>
          </p:nvSpPr>
          <p:spPr>
            <a:xfrm>
              <a:off x="3499275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72;p31"/>
            <p:cNvSpPr/>
            <p:nvPr/>
          </p:nvSpPr>
          <p:spPr>
            <a:xfrm>
              <a:off x="3805100" y="230295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73;p31"/>
            <p:cNvSpPr/>
            <p:nvPr/>
          </p:nvSpPr>
          <p:spPr>
            <a:xfrm>
              <a:off x="4110900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74;p31"/>
            <p:cNvSpPr/>
            <p:nvPr/>
          </p:nvSpPr>
          <p:spPr>
            <a:xfrm>
              <a:off x="2505200" y="3985325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75;p31"/>
            <p:cNvSpPr/>
            <p:nvPr/>
          </p:nvSpPr>
          <p:spPr>
            <a:xfrm>
              <a:off x="1791625" y="1461350"/>
              <a:ext cx="4180275" cy="3384350"/>
            </a:xfrm>
            <a:custGeom>
              <a:avLst/>
              <a:gdLst/>
              <a:ahLst/>
              <a:cxnLst/>
              <a:rect l="l" t="t" r="r" b="b"/>
              <a:pathLst>
                <a:path w="167211" h="135374" extrusionOk="0">
                  <a:moveTo>
                    <a:pt x="53008" y="30174"/>
                  </a:moveTo>
                  <a:lnTo>
                    <a:pt x="53008" y="30174"/>
                  </a:lnTo>
                  <a:cubicBezTo>
                    <a:pt x="44984" y="38068"/>
                    <a:pt x="40025" y="49061"/>
                    <a:pt x="40025" y="61196"/>
                  </a:cubicBezTo>
                  <a:cubicBezTo>
                    <a:pt x="40025" y="64327"/>
                    <a:pt x="40352" y="67393"/>
                    <a:pt x="41004" y="70362"/>
                  </a:cubicBezTo>
                  <a:lnTo>
                    <a:pt x="28543" y="70362"/>
                  </a:lnTo>
                  <a:lnTo>
                    <a:pt x="28543" y="78549"/>
                  </a:lnTo>
                  <a:cubicBezTo>
                    <a:pt x="18692" y="71536"/>
                    <a:pt x="11483" y="64523"/>
                    <a:pt x="8254" y="61196"/>
                  </a:cubicBezTo>
                  <a:cubicBezTo>
                    <a:pt x="13766" y="55520"/>
                    <a:pt x="30729" y="39308"/>
                    <a:pt x="53008" y="30174"/>
                  </a:cubicBezTo>
                  <a:close/>
                  <a:moveTo>
                    <a:pt x="42798" y="76494"/>
                  </a:moveTo>
                  <a:cubicBezTo>
                    <a:pt x="45016" y="82464"/>
                    <a:pt x="48539" y="87813"/>
                    <a:pt x="53008" y="92217"/>
                  </a:cubicBezTo>
                  <a:cubicBezTo>
                    <a:pt x="46191" y="89412"/>
                    <a:pt x="39993" y="86019"/>
                    <a:pt x="34676" y="82660"/>
                  </a:cubicBezTo>
                  <a:lnTo>
                    <a:pt x="34676" y="76494"/>
                  </a:lnTo>
                  <a:close/>
                  <a:moveTo>
                    <a:pt x="114203" y="30174"/>
                  </a:moveTo>
                  <a:cubicBezTo>
                    <a:pt x="123467" y="33958"/>
                    <a:pt x="131589" y="38851"/>
                    <a:pt x="137950" y="43353"/>
                  </a:cubicBezTo>
                  <a:cubicBezTo>
                    <a:pt x="148160" y="50496"/>
                    <a:pt x="155630" y="57771"/>
                    <a:pt x="158957" y="61196"/>
                  </a:cubicBezTo>
                  <a:cubicBezTo>
                    <a:pt x="153445" y="66839"/>
                    <a:pt x="136482" y="83084"/>
                    <a:pt x="114203" y="92217"/>
                  </a:cubicBezTo>
                  <a:cubicBezTo>
                    <a:pt x="122227" y="84291"/>
                    <a:pt x="127186" y="73330"/>
                    <a:pt x="127186" y="61196"/>
                  </a:cubicBezTo>
                  <a:cubicBezTo>
                    <a:pt x="127186" y="49061"/>
                    <a:pt x="122227" y="38101"/>
                    <a:pt x="114203" y="30174"/>
                  </a:cubicBezTo>
                  <a:close/>
                  <a:moveTo>
                    <a:pt x="86672" y="23846"/>
                  </a:moveTo>
                  <a:cubicBezTo>
                    <a:pt x="105885" y="25412"/>
                    <a:pt x="121086" y="41559"/>
                    <a:pt x="121086" y="61196"/>
                  </a:cubicBezTo>
                  <a:cubicBezTo>
                    <a:pt x="121086" y="80833"/>
                    <a:pt x="105885" y="96980"/>
                    <a:pt x="86672" y="98545"/>
                  </a:cubicBezTo>
                  <a:lnTo>
                    <a:pt x="86672" y="94827"/>
                  </a:lnTo>
                  <a:lnTo>
                    <a:pt x="80539" y="94827"/>
                  </a:lnTo>
                  <a:lnTo>
                    <a:pt x="80539" y="98545"/>
                  </a:lnTo>
                  <a:cubicBezTo>
                    <a:pt x="66643" y="97404"/>
                    <a:pt x="54867" y="88662"/>
                    <a:pt x="49387" y="76494"/>
                  </a:cubicBezTo>
                  <a:lnTo>
                    <a:pt x="56825" y="76494"/>
                  </a:lnTo>
                  <a:lnTo>
                    <a:pt x="56825" y="70362"/>
                  </a:lnTo>
                  <a:lnTo>
                    <a:pt x="47267" y="70362"/>
                  </a:lnTo>
                  <a:cubicBezTo>
                    <a:pt x="46517" y="67426"/>
                    <a:pt x="46125" y="64360"/>
                    <a:pt x="46125" y="61196"/>
                  </a:cubicBezTo>
                  <a:cubicBezTo>
                    <a:pt x="46125" y="41559"/>
                    <a:pt x="61294" y="25412"/>
                    <a:pt x="80539" y="23846"/>
                  </a:cubicBezTo>
                  <a:lnTo>
                    <a:pt x="80539" y="28315"/>
                  </a:lnTo>
                  <a:lnTo>
                    <a:pt x="86672" y="28315"/>
                  </a:lnTo>
                  <a:lnTo>
                    <a:pt x="86672" y="23846"/>
                  </a:lnTo>
                  <a:close/>
                  <a:moveTo>
                    <a:pt x="80539" y="1"/>
                  </a:moveTo>
                  <a:lnTo>
                    <a:pt x="80539" y="17681"/>
                  </a:lnTo>
                  <a:cubicBezTo>
                    <a:pt x="58293" y="18594"/>
                    <a:pt x="38525" y="29326"/>
                    <a:pt x="25607" y="38427"/>
                  </a:cubicBezTo>
                  <a:cubicBezTo>
                    <a:pt x="11092" y="48637"/>
                    <a:pt x="2154" y="58749"/>
                    <a:pt x="1762" y="59173"/>
                  </a:cubicBezTo>
                  <a:lnTo>
                    <a:pt x="1" y="61196"/>
                  </a:lnTo>
                  <a:lnTo>
                    <a:pt x="1762" y="63218"/>
                  </a:lnTo>
                  <a:cubicBezTo>
                    <a:pt x="2154" y="63642"/>
                    <a:pt x="11092" y="73722"/>
                    <a:pt x="25607" y="83964"/>
                  </a:cubicBezTo>
                  <a:cubicBezTo>
                    <a:pt x="26553" y="84617"/>
                    <a:pt x="27532" y="85302"/>
                    <a:pt x="28543" y="85954"/>
                  </a:cubicBezTo>
                  <a:lnTo>
                    <a:pt x="28543" y="94827"/>
                  </a:lnTo>
                  <a:lnTo>
                    <a:pt x="34676" y="94827"/>
                  </a:lnTo>
                  <a:lnTo>
                    <a:pt x="34676" y="89836"/>
                  </a:lnTo>
                  <a:cubicBezTo>
                    <a:pt x="46973" y="97143"/>
                    <a:pt x="62990" y="103993"/>
                    <a:pt x="80539" y="104711"/>
                  </a:cubicBezTo>
                  <a:lnTo>
                    <a:pt x="80539" y="135373"/>
                  </a:lnTo>
                  <a:lnTo>
                    <a:pt x="114203" y="135373"/>
                  </a:lnTo>
                  <a:lnTo>
                    <a:pt x="114203" y="129241"/>
                  </a:lnTo>
                  <a:lnTo>
                    <a:pt x="86672" y="129241"/>
                  </a:lnTo>
                  <a:lnTo>
                    <a:pt x="86672" y="104711"/>
                  </a:lnTo>
                  <a:cubicBezTo>
                    <a:pt x="108919" y="103797"/>
                    <a:pt x="128686" y="93033"/>
                    <a:pt x="141604" y="83964"/>
                  </a:cubicBezTo>
                  <a:cubicBezTo>
                    <a:pt x="156120" y="73722"/>
                    <a:pt x="165057" y="63642"/>
                    <a:pt x="165449" y="63218"/>
                  </a:cubicBezTo>
                  <a:lnTo>
                    <a:pt x="167210" y="61196"/>
                  </a:lnTo>
                  <a:lnTo>
                    <a:pt x="165449" y="59173"/>
                  </a:lnTo>
                  <a:cubicBezTo>
                    <a:pt x="165057" y="58749"/>
                    <a:pt x="156120" y="48637"/>
                    <a:pt x="141604" y="38427"/>
                  </a:cubicBezTo>
                  <a:cubicBezTo>
                    <a:pt x="128686" y="29326"/>
                    <a:pt x="108919" y="18594"/>
                    <a:pt x="86672" y="17681"/>
                  </a:cubicBezTo>
                  <a:lnTo>
                    <a:pt x="866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76;p31"/>
            <p:cNvSpPr/>
            <p:nvPr/>
          </p:nvSpPr>
          <p:spPr>
            <a:xfrm>
              <a:off x="1970225" y="4367775"/>
              <a:ext cx="688300" cy="152525"/>
            </a:xfrm>
            <a:custGeom>
              <a:avLst/>
              <a:gdLst/>
              <a:ahLst/>
              <a:cxnLst/>
              <a:rect l="l" t="t" r="r" b="b"/>
              <a:pathLst>
                <a:path w="27532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27532" y="6101"/>
                  </a:lnTo>
                  <a:lnTo>
                    <a:pt x="275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77;p31"/>
            <p:cNvSpPr/>
            <p:nvPr/>
          </p:nvSpPr>
          <p:spPr>
            <a:xfrm>
              <a:off x="1664425" y="4367775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78;p31"/>
            <p:cNvSpPr/>
            <p:nvPr/>
          </p:nvSpPr>
          <p:spPr>
            <a:xfrm>
              <a:off x="1664425" y="4673600"/>
              <a:ext cx="381675" cy="152525"/>
            </a:xfrm>
            <a:custGeom>
              <a:avLst/>
              <a:gdLst/>
              <a:ahLst/>
              <a:cxnLst/>
              <a:rect l="l" t="t" r="r" b="b"/>
              <a:pathLst>
                <a:path w="15267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15266" y="6100"/>
                  </a:lnTo>
                  <a:lnTo>
                    <a:pt x="152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79;p31"/>
            <p:cNvSpPr/>
            <p:nvPr/>
          </p:nvSpPr>
          <p:spPr>
            <a:xfrm>
              <a:off x="2199375" y="46736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80;p31"/>
            <p:cNvSpPr/>
            <p:nvPr/>
          </p:nvSpPr>
          <p:spPr>
            <a:xfrm>
              <a:off x="2505200" y="467360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81;p31"/>
            <p:cNvSpPr/>
            <p:nvPr/>
          </p:nvSpPr>
          <p:spPr>
            <a:xfrm>
              <a:off x="1664425" y="4979400"/>
              <a:ext cx="994100" cy="152525"/>
            </a:xfrm>
            <a:custGeom>
              <a:avLst/>
              <a:gdLst/>
              <a:ahLst/>
              <a:cxnLst/>
              <a:rect l="l" t="t" r="r" b="b"/>
              <a:pathLst>
                <a:path w="39764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39764" y="6101"/>
                  </a:lnTo>
                  <a:lnTo>
                    <a:pt x="397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82;p31"/>
            <p:cNvSpPr/>
            <p:nvPr/>
          </p:nvSpPr>
          <p:spPr>
            <a:xfrm>
              <a:off x="4799175" y="46923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83;p31"/>
            <p:cNvSpPr/>
            <p:nvPr/>
          </p:nvSpPr>
          <p:spPr>
            <a:xfrm>
              <a:off x="5105000" y="4692350"/>
              <a:ext cx="1152325" cy="153350"/>
            </a:xfrm>
            <a:custGeom>
              <a:avLst/>
              <a:gdLst/>
              <a:ahLst/>
              <a:cxnLst/>
              <a:rect l="l" t="t" r="r" b="b"/>
              <a:pathLst>
                <a:path w="4609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46092" y="6133"/>
                  </a:lnTo>
                  <a:lnTo>
                    <a:pt x="460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84;p31"/>
            <p:cNvSpPr/>
            <p:nvPr/>
          </p:nvSpPr>
          <p:spPr>
            <a:xfrm>
              <a:off x="5105000" y="49981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85;p31"/>
            <p:cNvSpPr/>
            <p:nvPr/>
          </p:nvSpPr>
          <p:spPr>
            <a:xfrm>
              <a:off x="5410800" y="49981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86;p31"/>
            <p:cNvSpPr/>
            <p:nvPr/>
          </p:nvSpPr>
          <p:spPr>
            <a:xfrm>
              <a:off x="5717425" y="4998175"/>
              <a:ext cx="539900" cy="153325"/>
            </a:xfrm>
            <a:custGeom>
              <a:avLst/>
              <a:gdLst/>
              <a:ahLst/>
              <a:cxnLst/>
              <a:rect l="l" t="t" r="r" b="b"/>
              <a:pathLst>
                <a:path w="2159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21595" y="6133"/>
                  </a:lnTo>
                  <a:lnTo>
                    <a:pt x="215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87;p31"/>
            <p:cNvSpPr/>
            <p:nvPr/>
          </p:nvSpPr>
          <p:spPr>
            <a:xfrm>
              <a:off x="5105000" y="5303975"/>
              <a:ext cx="846500" cy="153350"/>
            </a:xfrm>
            <a:custGeom>
              <a:avLst/>
              <a:gdLst/>
              <a:ahLst/>
              <a:cxnLst/>
              <a:rect l="l" t="t" r="r" b="b"/>
              <a:pathLst>
                <a:path w="33860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860" y="6133"/>
                  </a:lnTo>
                  <a:lnTo>
                    <a:pt x="338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88;p31"/>
            <p:cNvSpPr/>
            <p:nvPr/>
          </p:nvSpPr>
          <p:spPr>
            <a:xfrm>
              <a:off x="6104800" y="53039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89;p31"/>
            <p:cNvSpPr/>
            <p:nvPr/>
          </p:nvSpPr>
          <p:spPr>
            <a:xfrm>
              <a:off x="3805100" y="115555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90;p31"/>
            <p:cNvSpPr/>
            <p:nvPr/>
          </p:nvSpPr>
          <p:spPr>
            <a:xfrm>
              <a:off x="3805100" y="2381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91;p31"/>
            <p:cNvSpPr/>
            <p:nvPr/>
          </p:nvSpPr>
          <p:spPr>
            <a:xfrm>
              <a:off x="4110900" y="238125"/>
              <a:ext cx="841625" cy="153325"/>
            </a:xfrm>
            <a:custGeom>
              <a:avLst/>
              <a:gdLst/>
              <a:ahLst/>
              <a:cxnLst/>
              <a:rect l="l" t="t" r="r" b="b"/>
              <a:pathLst>
                <a:path w="33665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33664" y="6133"/>
                  </a:lnTo>
                  <a:lnTo>
                    <a:pt x="336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92;p31"/>
            <p:cNvSpPr/>
            <p:nvPr/>
          </p:nvSpPr>
          <p:spPr>
            <a:xfrm>
              <a:off x="3805100" y="543925"/>
              <a:ext cx="535800" cy="153325"/>
            </a:xfrm>
            <a:custGeom>
              <a:avLst/>
              <a:gdLst/>
              <a:ahLst/>
              <a:cxnLst/>
              <a:rect l="l" t="t" r="r" b="b"/>
              <a:pathLst>
                <a:path w="21432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21432" y="6133"/>
                  </a:lnTo>
                  <a:lnTo>
                    <a:pt x="214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93;p31"/>
            <p:cNvSpPr/>
            <p:nvPr/>
          </p:nvSpPr>
          <p:spPr>
            <a:xfrm>
              <a:off x="4493375" y="5439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94;p31"/>
            <p:cNvSpPr/>
            <p:nvPr/>
          </p:nvSpPr>
          <p:spPr>
            <a:xfrm>
              <a:off x="4799175" y="5439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95;p31"/>
            <p:cNvSpPr/>
            <p:nvPr/>
          </p:nvSpPr>
          <p:spPr>
            <a:xfrm>
              <a:off x="3805100" y="849725"/>
              <a:ext cx="841600" cy="153350"/>
            </a:xfrm>
            <a:custGeom>
              <a:avLst/>
              <a:gdLst/>
              <a:ahLst/>
              <a:cxnLst/>
              <a:rect l="l" t="t" r="r" b="b"/>
              <a:pathLst>
                <a:path w="336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664" y="6133"/>
                  </a:lnTo>
                  <a:lnTo>
                    <a:pt x="33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96;p31"/>
            <p:cNvSpPr/>
            <p:nvPr/>
          </p:nvSpPr>
          <p:spPr>
            <a:xfrm>
              <a:off x="4799175" y="8497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97;p31"/>
            <p:cNvSpPr/>
            <p:nvPr/>
          </p:nvSpPr>
          <p:spPr>
            <a:xfrm>
              <a:off x="2276050" y="2914575"/>
              <a:ext cx="152500" cy="153325"/>
            </a:xfrm>
            <a:custGeom>
              <a:avLst/>
              <a:gdLst/>
              <a:ahLst/>
              <a:cxnLst/>
              <a:rect l="l" t="t" r="r" b="b"/>
              <a:pathLst>
                <a:path w="6100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98;p31"/>
            <p:cNvSpPr/>
            <p:nvPr/>
          </p:nvSpPr>
          <p:spPr>
            <a:xfrm>
              <a:off x="5334975" y="2914575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99;p31"/>
            <p:cNvSpPr/>
            <p:nvPr/>
          </p:nvSpPr>
          <p:spPr>
            <a:xfrm>
              <a:off x="1343100" y="43677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400;p31"/>
            <p:cNvSpPr/>
            <p:nvPr/>
          </p:nvSpPr>
          <p:spPr>
            <a:xfrm>
              <a:off x="1343100" y="4675225"/>
              <a:ext cx="168025" cy="153350"/>
            </a:xfrm>
            <a:custGeom>
              <a:avLst/>
              <a:gdLst/>
              <a:ahLst/>
              <a:cxnLst/>
              <a:rect l="l" t="t" r="r" b="b"/>
              <a:pathLst>
                <a:path w="672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721" y="6133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401;p31"/>
            <p:cNvSpPr/>
            <p:nvPr/>
          </p:nvSpPr>
          <p:spPr>
            <a:xfrm>
              <a:off x="1343100" y="49834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82;p31"/>
          <p:cNvSpPr txBox="1">
            <a:spLocks/>
          </p:cNvSpPr>
          <p:nvPr/>
        </p:nvSpPr>
        <p:spPr>
          <a:xfrm>
            <a:off x="3453641" y="2618297"/>
            <a:ext cx="2162801" cy="449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Josefin Slab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chemeClr val="lt2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chemeClr val="lt2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chemeClr val="lt2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chemeClr val="lt2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chemeClr val="lt2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chemeClr val="lt2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chemeClr val="lt2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chemeClr val="lt2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indent="0" algn="ctr"/>
            <a:r>
              <a:rPr lang="en-IN" dirty="0" smtClean="0"/>
              <a:t>Recognizing different hand movements</a:t>
            </a:r>
            <a:endParaRPr lang="en-IN" dirty="0"/>
          </a:p>
        </p:txBody>
      </p:sp>
      <p:cxnSp>
        <p:nvCxnSpPr>
          <p:cNvPr id="176" name="Google Shape;137;p27"/>
          <p:cNvCxnSpPr/>
          <p:nvPr/>
        </p:nvCxnSpPr>
        <p:spPr>
          <a:xfrm flipH="1" flipV="1">
            <a:off x="3951692" y="2040459"/>
            <a:ext cx="1190456" cy="478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1143</Words>
  <Application>Microsoft Office PowerPoint</Application>
  <PresentationFormat>On-screen Show (16:9)</PresentationFormat>
  <Paragraphs>137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Fira Sans Condensed Light</vt:lpstr>
      <vt:lpstr>Advent Pro Light</vt:lpstr>
      <vt:lpstr>Josefin Slab</vt:lpstr>
      <vt:lpstr>Fira Sans Condensed</vt:lpstr>
      <vt:lpstr>Arial</vt:lpstr>
      <vt:lpstr>Calibri</vt:lpstr>
      <vt:lpstr>Anton</vt:lpstr>
      <vt:lpstr>Rajdhani</vt:lpstr>
      <vt:lpstr>Big Shoulders Text Light</vt:lpstr>
      <vt:lpstr>Times New Roman</vt:lpstr>
      <vt:lpstr>Ai Tech Agency by Slidesgo</vt:lpstr>
      <vt:lpstr>AI VIRTUAL MOUSE</vt:lpstr>
      <vt:lpstr>CONTENTS</vt:lpstr>
      <vt:lpstr>Introduction</vt:lpstr>
      <vt:lpstr>Related Work</vt:lpstr>
      <vt:lpstr>PowerPoint Presentation</vt:lpstr>
      <vt:lpstr>Gap Identified</vt:lpstr>
      <vt:lpstr>Problem Statements</vt:lpstr>
      <vt:lpstr>Objective</vt:lpstr>
      <vt:lpstr>Methodology</vt:lpstr>
      <vt:lpstr>Flow chart</vt:lpstr>
      <vt:lpstr>PowerPoint Presentation</vt:lpstr>
      <vt:lpstr>PowerPoint Presentation</vt:lpstr>
      <vt:lpstr>PowerPoint Presentation</vt:lpstr>
      <vt:lpstr>PowerPoint Presentation</vt:lpstr>
      <vt:lpstr>Conclusion</vt:lpstr>
      <vt:lpstr>Future work</vt:lpstr>
      <vt:lpstr>Output</vt:lpstr>
      <vt:lpstr>References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VIRTUAL MOUSE</dc:title>
  <dc:creator>JOMIN K MATHEW</dc:creator>
  <cp:lastModifiedBy>Jomin</cp:lastModifiedBy>
  <cp:revision>54</cp:revision>
  <dcterms:modified xsi:type="dcterms:W3CDTF">2022-07-06T05:31:44Z</dcterms:modified>
</cp:coreProperties>
</file>